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7" r:id="rId2"/>
    <p:sldId id="258" r:id="rId3"/>
    <p:sldId id="259" r:id="rId4"/>
    <p:sldId id="260" r:id="rId5"/>
    <p:sldId id="261" r:id="rId6"/>
    <p:sldId id="275" r:id="rId7"/>
    <p:sldId id="281" r:id="rId8"/>
    <p:sldId id="280" r:id="rId9"/>
    <p:sldId id="282" r:id="rId10"/>
    <p:sldId id="283" r:id="rId11"/>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2C6DDF3-0FAD-4CD8-AD61-6F8CA0429E0E}" v="29" dt="2021-05-08T01:54:10.801"/>
    <p1510:client id="{FFE39970-3A5E-4C6C-9C33-DC8E6012FE7A}" v="78" dt="2021-05-07T07:04:04.0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村上 広樹" userId="2413674146262dd0" providerId="LiveId" clId="{C2C6DDF3-0FAD-4CD8-AD61-6F8CA0429E0E}"/>
    <pc:docChg chg="undo custSel addSld modSld sldOrd">
      <pc:chgData name="村上 広樹" userId="2413674146262dd0" providerId="LiveId" clId="{C2C6DDF3-0FAD-4CD8-AD61-6F8CA0429E0E}" dt="2021-05-08T01:54:10.763" v="1480" actId="20577"/>
      <pc:docMkLst>
        <pc:docMk/>
      </pc:docMkLst>
      <pc:sldChg chg="addSp delSp modSp mod">
        <pc:chgData name="村上 広樹" userId="2413674146262dd0" providerId="LiveId" clId="{C2C6DDF3-0FAD-4CD8-AD61-6F8CA0429E0E}" dt="2021-05-08T01:36:49.331" v="698" actId="20577"/>
        <pc:sldMkLst>
          <pc:docMk/>
          <pc:sldMk cId="1104107613" sldId="260"/>
        </pc:sldMkLst>
        <pc:spChg chg="mod">
          <ac:chgData name="村上 広樹" userId="2413674146262dd0" providerId="LiveId" clId="{C2C6DDF3-0FAD-4CD8-AD61-6F8CA0429E0E}" dt="2021-05-08T01:36:49.331" v="698" actId="20577"/>
          <ac:spMkLst>
            <pc:docMk/>
            <pc:sldMk cId="1104107613" sldId="260"/>
            <ac:spMk id="2" creationId="{116BC92B-562F-4950-8943-83205A7ABFD7}"/>
          </ac:spMkLst>
        </pc:spChg>
        <pc:graphicFrameChg chg="add del mod">
          <ac:chgData name="村上 広樹" userId="2413674146262dd0" providerId="LiveId" clId="{C2C6DDF3-0FAD-4CD8-AD61-6F8CA0429E0E}" dt="2021-05-07T07:28:03.228" v="7"/>
          <ac:graphicFrameMkLst>
            <pc:docMk/>
            <pc:sldMk cId="1104107613" sldId="260"/>
            <ac:graphicFrameMk id="5" creationId="{B7A9FD65-EB5B-43C1-B884-02394D5DE876}"/>
          </ac:graphicFrameMkLst>
        </pc:graphicFrameChg>
        <pc:graphicFrameChg chg="mod">
          <ac:chgData name="村上 広樹" userId="2413674146262dd0" providerId="LiveId" clId="{C2C6DDF3-0FAD-4CD8-AD61-6F8CA0429E0E}" dt="2021-05-07T07:29:04.886" v="8"/>
          <ac:graphicFrameMkLst>
            <pc:docMk/>
            <pc:sldMk cId="1104107613" sldId="260"/>
            <ac:graphicFrameMk id="6" creationId="{FAA21356-C8FE-490C-9575-E9C1CEB880AA}"/>
          </ac:graphicFrameMkLst>
        </pc:graphicFrameChg>
      </pc:sldChg>
      <pc:sldChg chg="modSp new mod ord">
        <pc:chgData name="村上 広樹" userId="2413674146262dd0" providerId="LiveId" clId="{C2C6DDF3-0FAD-4CD8-AD61-6F8CA0429E0E}" dt="2021-05-08T01:36:17.126" v="689"/>
        <pc:sldMkLst>
          <pc:docMk/>
          <pc:sldMk cId="2095710053" sldId="261"/>
        </pc:sldMkLst>
        <pc:spChg chg="mod">
          <ac:chgData name="村上 広樹" userId="2413674146262dd0" providerId="LiveId" clId="{C2C6DDF3-0FAD-4CD8-AD61-6F8CA0429E0E}" dt="2021-05-07T07:36:44.177" v="405" actId="20577"/>
          <ac:spMkLst>
            <pc:docMk/>
            <pc:sldMk cId="2095710053" sldId="261"/>
            <ac:spMk id="2" creationId="{410CC87C-2D3D-4AEB-A121-263EF6E8AFF6}"/>
          </ac:spMkLst>
        </pc:spChg>
        <pc:spChg chg="mod">
          <ac:chgData name="村上 広樹" userId="2413674146262dd0" providerId="LiveId" clId="{C2C6DDF3-0FAD-4CD8-AD61-6F8CA0429E0E}" dt="2021-05-07T07:42:28.232" v="683" actId="12"/>
          <ac:spMkLst>
            <pc:docMk/>
            <pc:sldMk cId="2095710053" sldId="261"/>
            <ac:spMk id="3" creationId="{D47892B6-2FB2-4D77-A942-2DF45DA23C67}"/>
          </ac:spMkLst>
        </pc:spChg>
      </pc:sldChg>
      <pc:sldChg chg="modSp add mod ord">
        <pc:chgData name="村上 広樹" userId="2413674146262dd0" providerId="LiveId" clId="{C2C6DDF3-0FAD-4CD8-AD61-6F8CA0429E0E}" dt="2021-05-07T07:34:27.082" v="54" actId="20577"/>
        <pc:sldMkLst>
          <pc:docMk/>
          <pc:sldMk cId="3676937149" sldId="275"/>
        </pc:sldMkLst>
        <pc:spChg chg="mod">
          <ac:chgData name="村上 広樹" userId="2413674146262dd0" providerId="LiveId" clId="{C2C6DDF3-0FAD-4CD8-AD61-6F8CA0429E0E}" dt="2021-05-07T07:34:27.082" v="54" actId="20577"/>
          <ac:spMkLst>
            <pc:docMk/>
            <pc:sldMk cId="3676937149" sldId="275"/>
            <ac:spMk id="2" creationId="{7389D827-A5DF-4E7B-8D5D-06E9FCBE8EA6}"/>
          </ac:spMkLst>
        </pc:spChg>
        <pc:spChg chg="mod">
          <ac:chgData name="村上 広樹" userId="2413674146262dd0" providerId="LiveId" clId="{C2C6DDF3-0FAD-4CD8-AD61-6F8CA0429E0E}" dt="2021-05-07T07:34:05.098" v="23" actId="27636"/>
          <ac:spMkLst>
            <pc:docMk/>
            <pc:sldMk cId="3676937149" sldId="275"/>
            <ac:spMk id="3" creationId="{64CE7459-ED3C-4B88-8037-84A6457E0D17}"/>
          </ac:spMkLst>
        </pc:spChg>
      </pc:sldChg>
      <pc:sldChg chg="add">
        <pc:chgData name="村上 広樹" userId="2413674146262dd0" providerId="LiveId" clId="{C2C6DDF3-0FAD-4CD8-AD61-6F8CA0429E0E}" dt="2021-05-07T07:32:36.073" v="10"/>
        <pc:sldMkLst>
          <pc:docMk/>
          <pc:sldMk cId="1210113407" sldId="280"/>
        </pc:sldMkLst>
      </pc:sldChg>
      <pc:sldChg chg="modSp new mod">
        <pc:chgData name="村上 広樹" userId="2413674146262dd0" providerId="LiveId" clId="{C2C6DDF3-0FAD-4CD8-AD61-6F8CA0429E0E}" dt="2021-05-08T01:54:10.763" v="1480" actId="20577"/>
        <pc:sldMkLst>
          <pc:docMk/>
          <pc:sldMk cId="2077485955" sldId="281"/>
        </pc:sldMkLst>
        <pc:spChg chg="mod">
          <ac:chgData name="村上 広樹" userId="2413674146262dd0" providerId="LiveId" clId="{C2C6DDF3-0FAD-4CD8-AD61-6F8CA0429E0E}" dt="2021-05-07T07:40:17.267" v="638" actId="20577"/>
          <ac:spMkLst>
            <pc:docMk/>
            <pc:sldMk cId="2077485955" sldId="281"/>
            <ac:spMk id="2" creationId="{3661B54D-9FC3-4B24-93EE-4745590D62B3}"/>
          </ac:spMkLst>
        </pc:spChg>
        <pc:spChg chg="mod">
          <ac:chgData name="村上 広樹" userId="2413674146262dd0" providerId="LiveId" clId="{C2C6DDF3-0FAD-4CD8-AD61-6F8CA0429E0E}" dt="2021-05-08T01:54:10.763" v="1480" actId="20577"/>
          <ac:spMkLst>
            <pc:docMk/>
            <pc:sldMk cId="2077485955" sldId="281"/>
            <ac:spMk id="3" creationId="{D1E8E0C8-4386-4386-A5A3-DB96A24F1389}"/>
          </ac:spMkLst>
        </pc:spChg>
      </pc:sldChg>
      <pc:sldChg chg="modSp new mod">
        <pc:chgData name="村上 広樹" userId="2413674146262dd0" providerId="LiveId" clId="{C2C6DDF3-0FAD-4CD8-AD61-6F8CA0429E0E}" dt="2021-05-08T01:46:34.952" v="1405" actId="20577"/>
        <pc:sldMkLst>
          <pc:docMk/>
          <pc:sldMk cId="1374974343" sldId="282"/>
        </pc:sldMkLst>
        <pc:spChg chg="mod">
          <ac:chgData name="村上 広樹" userId="2413674146262dd0" providerId="LiveId" clId="{C2C6DDF3-0FAD-4CD8-AD61-6F8CA0429E0E}" dt="2021-05-08T01:41:54.624" v="715" actId="20577"/>
          <ac:spMkLst>
            <pc:docMk/>
            <pc:sldMk cId="1374974343" sldId="282"/>
            <ac:spMk id="2" creationId="{1CDA386D-9B7E-440B-948A-8F3A950C577E}"/>
          </ac:spMkLst>
        </pc:spChg>
        <pc:spChg chg="mod">
          <ac:chgData name="村上 広樹" userId="2413674146262dd0" providerId="LiveId" clId="{C2C6DDF3-0FAD-4CD8-AD61-6F8CA0429E0E}" dt="2021-05-08T01:46:34.952" v="1405" actId="20577"/>
          <ac:spMkLst>
            <pc:docMk/>
            <pc:sldMk cId="1374974343" sldId="282"/>
            <ac:spMk id="3" creationId="{58919ABB-FD19-4EBC-B274-AC3E2BF70B55}"/>
          </ac:spMkLst>
        </pc:spChg>
      </pc:sldChg>
      <pc:sldChg chg="modSp new mod">
        <pc:chgData name="村上 広樹" userId="2413674146262dd0" providerId="LiveId" clId="{C2C6DDF3-0FAD-4CD8-AD61-6F8CA0429E0E}" dt="2021-05-08T01:48:27.363" v="1478" actId="20577"/>
        <pc:sldMkLst>
          <pc:docMk/>
          <pc:sldMk cId="3926977430" sldId="283"/>
        </pc:sldMkLst>
        <pc:spChg chg="mod">
          <ac:chgData name="村上 広樹" userId="2413674146262dd0" providerId="LiveId" clId="{C2C6DDF3-0FAD-4CD8-AD61-6F8CA0429E0E}" dt="2021-05-08T01:47:46.728" v="1412" actId="20577"/>
          <ac:spMkLst>
            <pc:docMk/>
            <pc:sldMk cId="3926977430" sldId="283"/>
            <ac:spMk id="2" creationId="{D9997282-DD7B-4C11-83FF-592F29F30558}"/>
          </ac:spMkLst>
        </pc:spChg>
        <pc:spChg chg="mod">
          <ac:chgData name="村上 広樹" userId="2413674146262dd0" providerId="LiveId" clId="{C2C6DDF3-0FAD-4CD8-AD61-6F8CA0429E0E}" dt="2021-05-08T01:48:27.363" v="1478" actId="20577"/>
          <ac:spMkLst>
            <pc:docMk/>
            <pc:sldMk cId="3926977430" sldId="283"/>
            <ac:spMk id="3" creationId="{1C5CE8E8-2D7A-49B5-A46B-84CFA5AF02D7}"/>
          </ac:spMkLst>
        </pc:spChg>
      </pc:sldChg>
    </pc:docChg>
  </pc:docChgLst>
  <pc:docChgLst>
    <pc:chgData name="村上 広樹" userId="2413674146262dd0" providerId="LiveId" clId="{FFE39970-3A5E-4C6C-9C33-DC8E6012FE7A}"/>
    <pc:docChg chg="undo custSel addSld delSld modSld">
      <pc:chgData name="村上 広樹" userId="2413674146262dd0" providerId="LiveId" clId="{FFE39970-3A5E-4C6C-9C33-DC8E6012FE7A}" dt="2021-05-07T07:05:11.218" v="398" actId="20577"/>
      <pc:docMkLst>
        <pc:docMk/>
      </pc:docMkLst>
      <pc:sldChg chg="modSp new mod">
        <pc:chgData name="村上 広樹" userId="2413674146262dd0" providerId="LiveId" clId="{FFE39970-3A5E-4C6C-9C33-DC8E6012FE7A}" dt="2021-05-07T07:05:11.218" v="398" actId="20577"/>
        <pc:sldMkLst>
          <pc:docMk/>
          <pc:sldMk cId="1580929050" sldId="259"/>
        </pc:sldMkLst>
        <pc:spChg chg="mod">
          <ac:chgData name="村上 広樹" userId="2413674146262dd0" providerId="LiveId" clId="{FFE39970-3A5E-4C6C-9C33-DC8E6012FE7A}" dt="2021-05-07T06:52:31.986" v="252" actId="20577"/>
          <ac:spMkLst>
            <pc:docMk/>
            <pc:sldMk cId="1580929050" sldId="259"/>
            <ac:spMk id="2" creationId="{FC5752F1-CE95-442A-83A5-ECD5517CA247}"/>
          </ac:spMkLst>
        </pc:spChg>
        <pc:spChg chg="mod">
          <ac:chgData name="村上 広樹" userId="2413674146262dd0" providerId="LiveId" clId="{FFE39970-3A5E-4C6C-9C33-DC8E6012FE7A}" dt="2021-05-07T07:05:11.218" v="398" actId="20577"/>
          <ac:spMkLst>
            <pc:docMk/>
            <pc:sldMk cId="1580929050" sldId="259"/>
            <ac:spMk id="3" creationId="{1D95518F-A01F-4B1D-B13B-E647B5084A98}"/>
          </ac:spMkLst>
        </pc:spChg>
      </pc:sldChg>
      <pc:sldChg chg="addSp delSp modSp new mod">
        <pc:chgData name="村上 広樹" userId="2413674146262dd0" providerId="LiveId" clId="{FFE39970-3A5E-4C6C-9C33-DC8E6012FE7A}" dt="2021-05-07T07:03:55.093" v="348" actId="14100"/>
        <pc:sldMkLst>
          <pc:docMk/>
          <pc:sldMk cId="1104107613" sldId="260"/>
        </pc:sldMkLst>
        <pc:spChg chg="mod">
          <ac:chgData name="村上 広樹" userId="2413674146262dd0" providerId="LiveId" clId="{FFE39970-3A5E-4C6C-9C33-DC8E6012FE7A}" dt="2021-05-07T06:53:24.948" v="296" actId="20577"/>
          <ac:spMkLst>
            <pc:docMk/>
            <pc:sldMk cId="1104107613" sldId="260"/>
            <ac:spMk id="2" creationId="{116BC92B-562F-4950-8943-83205A7ABFD7}"/>
          </ac:spMkLst>
        </pc:spChg>
        <pc:spChg chg="del">
          <ac:chgData name="村上 広樹" userId="2413674146262dd0" providerId="LiveId" clId="{FFE39970-3A5E-4C6C-9C33-DC8E6012FE7A}" dt="2021-05-07T06:53:39.112" v="299" actId="1957"/>
          <ac:spMkLst>
            <pc:docMk/>
            <pc:sldMk cId="1104107613" sldId="260"/>
            <ac:spMk id="3" creationId="{D8818B86-A3C7-4C79-AEF4-37B8483C7ACB}"/>
          </ac:spMkLst>
        </pc:spChg>
        <pc:graphicFrameChg chg="add mod">
          <ac:chgData name="村上 広樹" userId="2413674146262dd0" providerId="LiveId" clId="{FFE39970-3A5E-4C6C-9C33-DC8E6012FE7A}" dt="2021-05-07T07:03:55.093" v="348" actId="14100"/>
          <ac:graphicFrameMkLst>
            <pc:docMk/>
            <pc:sldMk cId="1104107613" sldId="260"/>
            <ac:graphicFrameMk id="6" creationId="{FAA21356-C8FE-490C-9575-E9C1CEB880AA}"/>
          </ac:graphicFrameMkLst>
        </pc:graphicFrameChg>
      </pc:sldChg>
      <pc:sldChg chg="modSp new del mod">
        <pc:chgData name="村上 広樹" userId="2413674146262dd0" providerId="LiveId" clId="{FFE39970-3A5E-4C6C-9C33-DC8E6012FE7A}" dt="2021-05-07T06:52:36.126" v="253" actId="2696"/>
        <pc:sldMkLst>
          <pc:docMk/>
          <pc:sldMk cId="2187454457" sldId="260"/>
        </pc:sldMkLst>
        <pc:spChg chg="mod">
          <ac:chgData name="村上 広樹" userId="2413674146262dd0" providerId="LiveId" clId="{FFE39970-3A5E-4C6C-9C33-DC8E6012FE7A}" dt="2021-05-07T06:52:05.820" v="240" actId="20577"/>
          <ac:spMkLst>
            <pc:docMk/>
            <pc:sldMk cId="2187454457" sldId="260"/>
            <ac:spMk id="2" creationId="{9907F167-1255-4B0E-A047-C2C124F9CBCA}"/>
          </ac:spMkLst>
        </pc:spChg>
      </pc:sldChg>
    </pc:docChg>
  </pc:docChgLst>
  <pc:docChgLst>
    <pc:chgData name="村上 広樹" userId="2413674146262dd0" providerId="LiveId" clId="{250F2AC8-9FCB-4B4C-AA38-CA7BC88E67BF}"/>
    <pc:docChg chg="addSld delSld modSld">
      <pc:chgData name="村上 広樹" userId="2413674146262dd0" providerId="LiveId" clId="{250F2AC8-9FCB-4B4C-AA38-CA7BC88E67BF}" dt="2021-05-06T16:27:37.984" v="8" actId="2696"/>
      <pc:docMkLst>
        <pc:docMk/>
      </pc:docMkLst>
      <pc:sldChg chg="new del">
        <pc:chgData name="村上 広樹" userId="2413674146262dd0" providerId="LiveId" clId="{250F2AC8-9FCB-4B4C-AA38-CA7BC88E67BF}" dt="2021-05-06T16:27:37.984" v="8" actId="2696"/>
        <pc:sldMkLst>
          <pc:docMk/>
          <pc:sldMk cId="1637039253" sldId="256"/>
        </pc:sldMkLst>
      </pc:sldChg>
      <pc:sldChg chg="modSp add mod">
        <pc:chgData name="村上 広樹" userId="2413674146262dd0" providerId="LiveId" clId="{250F2AC8-9FCB-4B4C-AA38-CA7BC88E67BF}" dt="2021-05-06T16:27:33.984" v="7" actId="20577"/>
        <pc:sldMkLst>
          <pc:docMk/>
          <pc:sldMk cId="3240248945" sldId="257"/>
        </pc:sldMkLst>
        <pc:spChg chg="mod">
          <ac:chgData name="村上 広樹" userId="2413674146262dd0" providerId="LiveId" clId="{250F2AC8-9FCB-4B4C-AA38-CA7BC88E67BF}" dt="2021-05-06T16:27:30.263" v="5" actId="20577"/>
          <ac:spMkLst>
            <pc:docMk/>
            <pc:sldMk cId="3240248945" sldId="257"/>
            <ac:spMk id="2" creationId="{4F61EABA-5596-4BD3-AC6B-CAE45F16A1F1}"/>
          </ac:spMkLst>
        </pc:spChg>
        <pc:spChg chg="mod">
          <ac:chgData name="村上 広樹" userId="2413674146262dd0" providerId="LiveId" clId="{250F2AC8-9FCB-4B4C-AA38-CA7BC88E67BF}" dt="2021-05-06T16:27:33.984" v="7" actId="20577"/>
          <ac:spMkLst>
            <pc:docMk/>
            <pc:sldMk cId="3240248945" sldId="257"/>
            <ac:spMk id="3" creationId="{529FEF05-79D5-4D97-ADA2-8AFEDF223D48}"/>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割合</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1CB7-473D-8227-78150479D409}"/>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1CB7-473D-8227-78150479D409}"/>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1CB7-473D-8227-78150479D409}"/>
              </c:ext>
            </c:extLst>
          </c:dPt>
          <c:dLbls>
            <c:dLbl>
              <c:idx val="0"/>
              <c:layout>
                <c:manualLayout>
                  <c:x val="0.11980914070523793"/>
                  <c:y val="-0.23233865077822041"/>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ja-JP"/>
                </a:p>
              </c:txPr>
              <c:dLblPos val="bestFit"/>
              <c:showLegendKey val="1"/>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2-1CB7-473D-8227-78150479D409}"/>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ja-JP"/>
                </a:p>
              </c:txPr>
              <c:dLblPos val="bestFit"/>
              <c:showLegendKey val="1"/>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1CB7-473D-8227-78150479D409}"/>
                </c:ext>
              </c:extLst>
            </c:dLbl>
            <c:dLbl>
              <c:idx val="2"/>
              <c:layout>
                <c:manualLayout>
                  <c:x val="0.37454296880565258"/>
                  <c:y val="3.5753327404376478E-2"/>
                </c:manualLayout>
              </c:layout>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ja-JP"/>
                </a:p>
              </c:txPr>
              <c:dLblPos val="bestFit"/>
              <c:showLegendKey val="1"/>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4-1CB7-473D-8227-78150479D409}"/>
                </c:ext>
              </c:extLst>
            </c:dLbl>
            <c:spPr>
              <a:noFill/>
              <a:ln>
                <a:noFill/>
              </a:ln>
              <a:effectLst/>
            </c:spPr>
            <c:dLblPos val="bestFit"/>
            <c:showLegendKey val="1"/>
            <c:showVal val="0"/>
            <c:showCatName val="1"/>
            <c:showSerName val="0"/>
            <c:showPercent val="0"/>
            <c:showBubbleSize val="0"/>
            <c:showLeaderLines val="0"/>
            <c:extLst>
              <c:ext xmlns:c15="http://schemas.microsoft.com/office/drawing/2012/chart" uri="{CE6537A1-D6FC-4f65-9D91-7224C49458BB}"/>
            </c:extLst>
          </c:dLbls>
          <c:cat>
            <c:strRef>
              <c:f>Sheet1!$A$2:$A$4</c:f>
              <c:strCache>
                <c:ptCount val="3"/>
                <c:pt idx="0">
                  <c:v>講義資料の作成が間に合わなかったため</c:v>
                </c:pt>
                <c:pt idx="1">
                  <c:v>今日が初参加の人もおり、環境構築よりプログラムを主題に置いたほうがとっつきやすくて良いと判断したため</c:v>
                </c:pt>
                <c:pt idx="2">
                  <c:v>他の環境にない強みを持つGoogle Colaboartoryを使う機会は多く、もう少し慣れておくのは賢い選択だと考えたため</c:v>
                </c:pt>
              </c:strCache>
            </c:strRef>
          </c:cat>
          <c:val>
            <c:numRef>
              <c:f>Sheet1!$B$2:$B$4</c:f>
              <c:numCache>
                <c:formatCode>General</c:formatCode>
                <c:ptCount val="3"/>
                <c:pt idx="0">
                  <c:v>90</c:v>
                </c:pt>
                <c:pt idx="1">
                  <c:v>5</c:v>
                </c:pt>
                <c:pt idx="2">
                  <c:v>5</c:v>
                </c:pt>
              </c:numCache>
            </c:numRef>
          </c:val>
          <c:extLst>
            <c:ext xmlns:c16="http://schemas.microsoft.com/office/drawing/2014/chart" uri="{C3380CC4-5D6E-409C-BE32-E72D297353CC}">
              <c16:uniqueId val="{00000000-1CB7-473D-8227-78150479D409}"/>
            </c:ext>
          </c:extLst>
        </c:ser>
        <c:dLbls>
          <c:dLblPos val="outEnd"/>
          <c:showLegendKey val="0"/>
          <c:showVal val="0"/>
          <c:showCatName val="0"/>
          <c:showSerName val="0"/>
          <c:showPercent val="1"/>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0.3413</cdr:x>
      <cdr:y>0.0658</cdr:y>
    </cdr:from>
    <cdr:to>
      <cdr:x>0.40101</cdr:x>
      <cdr:y>0.15686</cdr:y>
    </cdr:to>
    <cdr:cxnSp macro="">
      <cdr:nvCxnSpPr>
        <cdr:cNvPr id="8" name="直線コネクタ 7">
          <a:extLst xmlns:a="http://schemas.openxmlformats.org/drawingml/2006/main">
            <a:ext uri="{FF2B5EF4-FFF2-40B4-BE49-F238E27FC236}">
              <a16:creationId xmlns:a16="http://schemas.microsoft.com/office/drawing/2014/main" id="{F01CDC39-6D09-4612-98B0-5778F1676F59}"/>
            </a:ext>
          </a:extLst>
        </cdr:cNvPr>
        <cdr:cNvCxnSpPr/>
      </cdr:nvCxnSpPr>
      <cdr:spPr>
        <a:xfrm xmlns:a="http://schemas.openxmlformats.org/drawingml/2006/main">
          <a:off x="3641332" y="344773"/>
          <a:ext cx="636998" cy="477159"/>
        </a:xfrm>
        <a:prstGeom xmlns:a="http://schemas.openxmlformats.org/drawingml/2006/main" prst="line">
          <a:avLst/>
        </a:prstGeom>
      </cdr:spPr>
      <cdr:style>
        <a:lnRef xmlns:a="http://schemas.openxmlformats.org/drawingml/2006/main" idx="1">
          <a:schemeClr val="accent2"/>
        </a:lnRef>
        <a:fillRef xmlns:a="http://schemas.openxmlformats.org/drawingml/2006/main" idx="0">
          <a:schemeClr val="accent2"/>
        </a:fillRef>
        <a:effectRef xmlns:a="http://schemas.openxmlformats.org/drawingml/2006/main" idx="0">
          <a:schemeClr val="accent2"/>
        </a:effectRef>
        <a:fontRef xmlns:a="http://schemas.openxmlformats.org/drawingml/2006/main" idx="minor">
          <a:schemeClr val="tx1"/>
        </a:fontRef>
      </cdr:style>
    </cdr:cxnSp>
  </cdr:relSizeAnchor>
  <cdr:relSizeAnchor xmlns:cdr="http://schemas.openxmlformats.org/drawingml/2006/chartDrawing">
    <cdr:from>
      <cdr:x>0.48094</cdr:x>
      <cdr:y>0.0658</cdr:y>
    </cdr:from>
    <cdr:to>
      <cdr:x>0.67162</cdr:x>
      <cdr:y>0.15294</cdr:y>
    </cdr:to>
    <cdr:cxnSp macro="">
      <cdr:nvCxnSpPr>
        <cdr:cNvPr id="10" name="直線コネクタ 9">
          <a:extLst xmlns:a="http://schemas.openxmlformats.org/drawingml/2006/main">
            <a:ext uri="{FF2B5EF4-FFF2-40B4-BE49-F238E27FC236}">
              <a16:creationId xmlns:a16="http://schemas.microsoft.com/office/drawing/2014/main" id="{862CB84F-91E4-4C3F-AA84-B2A69AE149BD}"/>
            </a:ext>
          </a:extLst>
        </cdr:cNvPr>
        <cdr:cNvCxnSpPr/>
      </cdr:nvCxnSpPr>
      <cdr:spPr>
        <a:xfrm xmlns:a="http://schemas.openxmlformats.org/drawingml/2006/main" flipV="1">
          <a:off x="5131085" y="344773"/>
          <a:ext cx="2034284" cy="456611"/>
        </a:xfrm>
        <a:prstGeom xmlns:a="http://schemas.openxmlformats.org/drawingml/2006/main" prst="line">
          <a:avLst/>
        </a:prstGeom>
        <a:ln xmlns:a="http://schemas.openxmlformats.org/drawingml/2006/main"/>
      </cdr:spPr>
      <cdr:style>
        <a:lnRef xmlns:a="http://schemas.openxmlformats.org/drawingml/2006/main" idx="1">
          <a:schemeClr val="accent3"/>
        </a:lnRef>
        <a:fillRef xmlns:a="http://schemas.openxmlformats.org/drawingml/2006/main" idx="0">
          <a:schemeClr val="accent3"/>
        </a:fillRef>
        <a:effectRef xmlns:a="http://schemas.openxmlformats.org/drawingml/2006/main" idx="0">
          <a:schemeClr val="accent3"/>
        </a:effectRef>
        <a:fontRef xmlns:a="http://schemas.openxmlformats.org/drawingml/2006/main" idx="minor">
          <a:schemeClr val="tx1"/>
        </a:fontRef>
      </cdr:style>
    </cdr:cxnSp>
  </cdr:relSizeAnchor>
</c:userShapes>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63A86E-71CC-4B6B-98DD-7478A75880E8}" type="datetimeFigureOut">
              <a:rPr kumimoji="1" lang="ja-JP" altLang="en-US" smtClean="0"/>
              <a:t>2021/5/7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C56468-E2D7-4F5B-8C09-2D0F3BD86987}" type="slidenum">
              <a:rPr kumimoji="1" lang="ja-JP" altLang="en-US" smtClean="0"/>
              <a:t>‹#›</a:t>
            </a:fld>
            <a:endParaRPr kumimoji="1" lang="ja-JP" altLang="en-US"/>
          </a:p>
        </p:txBody>
      </p:sp>
    </p:spTree>
    <p:extLst>
      <p:ext uri="{BB962C8B-B14F-4D97-AF65-F5344CB8AC3E}">
        <p14:creationId xmlns:p14="http://schemas.microsoft.com/office/powerpoint/2010/main" val="220253897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438548-B5EC-4A24-85AB-5C6480A6FB19}"/>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E373374B-DFA2-4E27-BC49-A9A04DD76B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DAE540FB-5AEA-43AE-9ACB-816CC1DF32B1}"/>
              </a:ext>
            </a:extLst>
          </p:cNvPr>
          <p:cNvSpPr>
            <a:spLocks noGrp="1"/>
          </p:cNvSpPr>
          <p:nvPr>
            <p:ph type="dt" sz="half" idx="10"/>
          </p:nvPr>
        </p:nvSpPr>
        <p:spPr/>
        <p:txBody>
          <a:bodyPr/>
          <a:lstStyle/>
          <a:p>
            <a:fld id="{FD8E11A0-3452-4B47-ABBE-48BCDC6AF641}" type="datetime1">
              <a:rPr kumimoji="1" lang="ja-JP" altLang="en-US" smtClean="0"/>
              <a:t>2021/5/7</a:t>
            </a:fld>
            <a:endParaRPr kumimoji="1" lang="ja-JP" altLang="en-US"/>
          </a:p>
        </p:txBody>
      </p:sp>
      <p:sp>
        <p:nvSpPr>
          <p:cNvPr id="5" name="フッター プレースホルダー 4">
            <a:extLst>
              <a:ext uri="{FF2B5EF4-FFF2-40B4-BE49-F238E27FC236}">
                <a16:creationId xmlns:a16="http://schemas.microsoft.com/office/drawing/2014/main" id="{F6A35D98-E845-4E25-80EC-65A5CD55A26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85035BE-055E-4391-89D8-863E55CFD866}"/>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1311268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9A4556-9090-4708-A53A-F4AA976F7E23}"/>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467D3DB-D35D-41E2-83EF-C5FEED563F76}"/>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597BCDD-9807-4813-95AF-5FEE91504A35}"/>
              </a:ext>
            </a:extLst>
          </p:cNvPr>
          <p:cNvSpPr>
            <a:spLocks noGrp="1"/>
          </p:cNvSpPr>
          <p:nvPr>
            <p:ph type="dt" sz="half" idx="10"/>
          </p:nvPr>
        </p:nvSpPr>
        <p:spPr/>
        <p:txBody>
          <a:bodyPr/>
          <a:lstStyle/>
          <a:p>
            <a:fld id="{72FDDEDD-B140-4D51-A6DA-A4249A8539BA}" type="datetime1">
              <a:rPr kumimoji="1" lang="ja-JP" altLang="en-US" smtClean="0"/>
              <a:t>2021/5/7</a:t>
            </a:fld>
            <a:endParaRPr kumimoji="1" lang="ja-JP" altLang="en-US"/>
          </a:p>
        </p:txBody>
      </p:sp>
      <p:sp>
        <p:nvSpPr>
          <p:cNvPr id="5" name="フッター プレースホルダー 4">
            <a:extLst>
              <a:ext uri="{FF2B5EF4-FFF2-40B4-BE49-F238E27FC236}">
                <a16:creationId xmlns:a16="http://schemas.microsoft.com/office/drawing/2014/main" id="{189A7E46-915F-4629-A250-6A49F2406EB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7906B01-7565-4866-8C44-F6ECF1DBEA45}"/>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2893780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C791FAB6-11C3-4E12-8AF8-EE537BCC45B7}"/>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C7C3F93-FA14-4E3A-92FF-D633C330461C}"/>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510C1AC-741E-494A-ABF0-3E35E6097A2D}"/>
              </a:ext>
            </a:extLst>
          </p:cNvPr>
          <p:cNvSpPr>
            <a:spLocks noGrp="1"/>
          </p:cNvSpPr>
          <p:nvPr>
            <p:ph type="dt" sz="half" idx="10"/>
          </p:nvPr>
        </p:nvSpPr>
        <p:spPr/>
        <p:txBody>
          <a:bodyPr/>
          <a:lstStyle/>
          <a:p>
            <a:fld id="{ED9E3D14-1D65-43E1-8BB3-B0AFE39E81E6}" type="datetime1">
              <a:rPr kumimoji="1" lang="ja-JP" altLang="en-US" smtClean="0"/>
              <a:t>2021/5/7</a:t>
            </a:fld>
            <a:endParaRPr kumimoji="1" lang="ja-JP" altLang="en-US"/>
          </a:p>
        </p:txBody>
      </p:sp>
      <p:sp>
        <p:nvSpPr>
          <p:cNvPr id="5" name="フッター プレースホルダー 4">
            <a:extLst>
              <a:ext uri="{FF2B5EF4-FFF2-40B4-BE49-F238E27FC236}">
                <a16:creationId xmlns:a16="http://schemas.microsoft.com/office/drawing/2014/main" id="{636D61C2-8855-4DAC-93B6-8AB6A4459FB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4516F4B-EE16-4694-91B2-2424CE793CD7}"/>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920942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8AD8DDC-FD6A-4416-AA09-4545E352A987}"/>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76639C2-CAF0-4D65-962E-0DC340C69BC2}"/>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40521F3-5423-4D69-92EE-B42AF0777BA5}"/>
              </a:ext>
            </a:extLst>
          </p:cNvPr>
          <p:cNvSpPr>
            <a:spLocks noGrp="1"/>
          </p:cNvSpPr>
          <p:nvPr>
            <p:ph type="dt" sz="half" idx="10"/>
          </p:nvPr>
        </p:nvSpPr>
        <p:spPr/>
        <p:txBody>
          <a:bodyPr/>
          <a:lstStyle/>
          <a:p>
            <a:fld id="{CB9353FB-F1E3-448B-8B9F-D0E5A3A43CE9}" type="datetime1">
              <a:rPr kumimoji="1" lang="ja-JP" altLang="en-US" smtClean="0"/>
              <a:t>2021/5/7</a:t>
            </a:fld>
            <a:endParaRPr kumimoji="1" lang="ja-JP" altLang="en-US"/>
          </a:p>
        </p:txBody>
      </p:sp>
      <p:sp>
        <p:nvSpPr>
          <p:cNvPr id="5" name="フッター プレースホルダー 4">
            <a:extLst>
              <a:ext uri="{FF2B5EF4-FFF2-40B4-BE49-F238E27FC236}">
                <a16:creationId xmlns:a16="http://schemas.microsoft.com/office/drawing/2014/main" id="{8242C582-D8A0-4836-A37C-F5B55A38755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0900EE3-BE7A-4491-A273-2691A1639C41}"/>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17070798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B0CC2F-CDCE-4858-854E-0066D47CFADC}"/>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34C8586-EDCD-4432-83CC-D32B2619C4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5A705D97-20C7-4733-B970-3138804791C5}"/>
              </a:ext>
            </a:extLst>
          </p:cNvPr>
          <p:cNvSpPr>
            <a:spLocks noGrp="1"/>
          </p:cNvSpPr>
          <p:nvPr>
            <p:ph type="dt" sz="half" idx="10"/>
          </p:nvPr>
        </p:nvSpPr>
        <p:spPr/>
        <p:txBody>
          <a:bodyPr/>
          <a:lstStyle/>
          <a:p>
            <a:fld id="{DC2AFED8-958D-4E92-81BA-D4A726B9E9E4}" type="datetime1">
              <a:rPr kumimoji="1" lang="ja-JP" altLang="en-US" smtClean="0"/>
              <a:t>2021/5/7</a:t>
            </a:fld>
            <a:endParaRPr kumimoji="1" lang="ja-JP" altLang="en-US"/>
          </a:p>
        </p:txBody>
      </p:sp>
      <p:sp>
        <p:nvSpPr>
          <p:cNvPr id="5" name="フッター プレースホルダー 4">
            <a:extLst>
              <a:ext uri="{FF2B5EF4-FFF2-40B4-BE49-F238E27FC236}">
                <a16:creationId xmlns:a16="http://schemas.microsoft.com/office/drawing/2014/main" id="{51ACC7F8-8EFB-4EF0-A0B1-F14E4D49B3C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77CF3A7-F86B-490C-8F1E-B40BD80BBEC3}"/>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37835759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15EABE-7981-4187-944E-F26C230D58C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2BA0D6A-B6D8-4CC4-8059-96A376D466E6}"/>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46A771C-D9E3-4FA4-876F-A9DA535A6B6A}"/>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9F83170D-8906-4153-A8C2-5380E9F689F9}"/>
              </a:ext>
            </a:extLst>
          </p:cNvPr>
          <p:cNvSpPr>
            <a:spLocks noGrp="1"/>
          </p:cNvSpPr>
          <p:nvPr>
            <p:ph type="dt" sz="half" idx="10"/>
          </p:nvPr>
        </p:nvSpPr>
        <p:spPr/>
        <p:txBody>
          <a:bodyPr/>
          <a:lstStyle/>
          <a:p>
            <a:fld id="{6EAE1B02-BF43-48FE-B988-0B7A6516733F}" type="datetime1">
              <a:rPr kumimoji="1" lang="ja-JP" altLang="en-US" smtClean="0"/>
              <a:t>2021/5/7</a:t>
            </a:fld>
            <a:endParaRPr kumimoji="1" lang="ja-JP" altLang="en-US"/>
          </a:p>
        </p:txBody>
      </p:sp>
      <p:sp>
        <p:nvSpPr>
          <p:cNvPr id="6" name="フッター プレースホルダー 5">
            <a:extLst>
              <a:ext uri="{FF2B5EF4-FFF2-40B4-BE49-F238E27FC236}">
                <a16:creationId xmlns:a16="http://schemas.microsoft.com/office/drawing/2014/main" id="{B56599DD-3706-425D-BAC3-BDEF1263AD43}"/>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E9C7C80-4E75-4D60-A920-A299C2B52037}"/>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1994714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17B1762-2339-4F98-80AF-84032B92EA3D}"/>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EC690BC-DFD2-4194-9297-2D285CB541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B668B58-98AB-4952-8F14-691AADC1765F}"/>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A522D99B-106C-4668-8F59-361B042ED2E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C7D735BE-7AC2-478A-9A3B-6EA4BC137F4F}"/>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B43C21D8-3444-42ED-9CA5-5CDA0960E66A}"/>
              </a:ext>
            </a:extLst>
          </p:cNvPr>
          <p:cNvSpPr>
            <a:spLocks noGrp="1"/>
          </p:cNvSpPr>
          <p:nvPr>
            <p:ph type="dt" sz="half" idx="10"/>
          </p:nvPr>
        </p:nvSpPr>
        <p:spPr/>
        <p:txBody>
          <a:bodyPr/>
          <a:lstStyle/>
          <a:p>
            <a:fld id="{BC05F812-8AA1-4DCA-B969-06573CBA529C}" type="datetime1">
              <a:rPr kumimoji="1" lang="ja-JP" altLang="en-US" smtClean="0"/>
              <a:t>2021/5/7</a:t>
            </a:fld>
            <a:endParaRPr kumimoji="1" lang="ja-JP" altLang="en-US"/>
          </a:p>
        </p:txBody>
      </p:sp>
      <p:sp>
        <p:nvSpPr>
          <p:cNvPr id="8" name="フッター プレースホルダー 7">
            <a:extLst>
              <a:ext uri="{FF2B5EF4-FFF2-40B4-BE49-F238E27FC236}">
                <a16:creationId xmlns:a16="http://schemas.microsoft.com/office/drawing/2014/main" id="{3EEA8DBE-73B6-475B-BE0F-37067EBA58E6}"/>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7A67E937-0F3F-4AFA-9799-DBE74586909C}"/>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1074334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BEF7A3-CC5B-41F7-BE5D-7A432DD2CA78}"/>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CB54B6E-B3B6-430B-A462-D06965168A69}"/>
              </a:ext>
            </a:extLst>
          </p:cNvPr>
          <p:cNvSpPr>
            <a:spLocks noGrp="1"/>
          </p:cNvSpPr>
          <p:nvPr>
            <p:ph type="dt" sz="half" idx="10"/>
          </p:nvPr>
        </p:nvSpPr>
        <p:spPr/>
        <p:txBody>
          <a:bodyPr/>
          <a:lstStyle/>
          <a:p>
            <a:fld id="{5E2CA10F-1AD4-4662-A273-B007D19F1B46}" type="datetime1">
              <a:rPr kumimoji="1" lang="ja-JP" altLang="en-US" smtClean="0"/>
              <a:t>2021/5/7</a:t>
            </a:fld>
            <a:endParaRPr kumimoji="1" lang="ja-JP" altLang="en-US"/>
          </a:p>
        </p:txBody>
      </p:sp>
      <p:sp>
        <p:nvSpPr>
          <p:cNvPr id="4" name="フッター プレースホルダー 3">
            <a:extLst>
              <a:ext uri="{FF2B5EF4-FFF2-40B4-BE49-F238E27FC236}">
                <a16:creationId xmlns:a16="http://schemas.microsoft.com/office/drawing/2014/main" id="{549150BE-B3B6-4D43-A933-BB51B5E0C7F5}"/>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8DD4CED0-C983-4362-A7C4-1D6A91F7D74F}"/>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737421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18C2711-E91E-4757-B5EA-C6CF20E001D5}"/>
              </a:ext>
            </a:extLst>
          </p:cNvPr>
          <p:cNvSpPr>
            <a:spLocks noGrp="1"/>
          </p:cNvSpPr>
          <p:nvPr>
            <p:ph type="dt" sz="half" idx="10"/>
          </p:nvPr>
        </p:nvSpPr>
        <p:spPr/>
        <p:txBody>
          <a:bodyPr/>
          <a:lstStyle/>
          <a:p>
            <a:fld id="{A3D5E5D8-5889-49A5-A6E7-75EE7A746AC3}" type="datetime1">
              <a:rPr kumimoji="1" lang="ja-JP" altLang="en-US" smtClean="0"/>
              <a:t>2021/5/7</a:t>
            </a:fld>
            <a:endParaRPr kumimoji="1" lang="ja-JP" altLang="en-US"/>
          </a:p>
        </p:txBody>
      </p:sp>
      <p:sp>
        <p:nvSpPr>
          <p:cNvPr id="3" name="フッター プレースホルダー 2">
            <a:extLst>
              <a:ext uri="{FF2B5EF4-FFF2-40B4-BE49-F238E27FC236}">
                <a16:creationId xmlns:a16="http://schemas.microsoft.com/office/drawing/2014/main" id="{761231BF-B0D2-43EB-A815-9A201BA1A06F}"/>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4E3B7E7B-505B-42D0-8E44-77724F10D94C}"/>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930144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6E4CDD-E294-47BA-84CD-9536F2814610}"/>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963B3BF-F747-4FF1-BFD9-86BDC433E6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10B9CAE2-4469-420C-800D-C2FD8E67BF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DF82F87-DF8C-4C34-8653-2154EFE30A9D}"/>
              </a:ext>
            </a:extLst>
          </p:cNvPr>
          <p:cNvSpPr>
            <a:spLocks noGrp="1"/>
          </p:cNvSpPr>
          <p:nvPr>
            <p:ph type="dt" sz="half" idx="10"/>
          </p:nvPr>
        </p:nvSpPr>
        <p:spPr/>
        <p:txBody>
          <a:bodyPr/>
          <a:lstStyle/>
          <a:p>
            <a:fld id="{2BC7B45E-5A2B-46A2-91A4-EF5F866BFB41}" type="datetime1">
              <a:rPr kumimoji="1" lang="ja-JP" altLang="en-US" smtClean="0"/>
              <a:t>2021/5/7</a:t>
            </a:fld>
            <a:endParaRPr kumimoji="1" lang="ja-JP" altLang="en-US"/>
          </a:p>
        </p:txBody>
      </p:sp>
      <p:sp>
        <p:nvSpPr>
          <p:cNvPr id="6" name="フッター プレースホルダー 5">
            <a:extLst>
              <a:ext uri="{FF2B5EF4-FFF2-40B4-BE49-F238E27FC236}">
                <a16:creationId xmlns:a16="http://schemas.microsoft.com/office/drawing/2014/main" id="{E2204C53-F6BC-4503-9C4B-57DD6CA75D7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C5D52CB-6C5B-47A4-86EC-F3E2C8F49911}"/>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4649640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BA0A7A1-B978-4467-9B66-472A81CE565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01648296-B139-4E7B-8176-93713C8320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79124998-6965-437D-BE27-9CB575408B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C54F3F1-98B5-4EB4-9ABE-79ED7E25A030}"/>
              </a:ext>
            </a:extLst>
          </p:cNvPr>
          <p:cNvSpPr>
            <a:spLocks noGrp="1"/>
          </p:cNvSpPr>
          <p:nvPr>
            <p:ph type="dt" sz="half" idx="10"/>
          </p:nvPr>
        </p:nvSpPr>
        <p:spPr/>
        <p:txBody>
          <a:bodyPr/>
          <a:lstStyle/>
          <a:p>
            <a:fld id="{068AC10E-3624-4581-AE4A-55F346D04A1C}" type="datetime1">
              <a:rPr kumimoji="1" lang="ja-JP" altLang="en-US" smtClean="0"/>
              <a:t>2021/5/7</a:t>
            </a:fld>
            <a:endParaRPr kumimoji="1" lang="ja-JP" altLang="en-US"/>
          </a:p>
        </p:txBody>
      </p:sp>
      <p:sp>
        <p:nvSpPr>
          <p:cNvPr id="6" name="フッター プレースホルダー 5">
            <a:extLst>
              <a:ext uri="{FF2B5EF4-FFF2-40B4-BE49-F238E27FC236}">
                <a16:creationId xmlns:a16="http://schemas.microsoft.com/office/drawing/2014/main" id="{CB1F84E3-2688-4A10-AE34-E3E40F0D364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B0AA983-85AA-4F17-84DB-D142610D0631}"/>
              </a:ext>
            </a:extLst>
          </p:cNvPr>
          <p:cNvSpPr>
            <a:spLocks noGrp="1"/>
          </p:cNvSpPr>
          <p:nvPr>
            <p:ph type="sldNum" sz="quarter" idx="12"/>
          </p:nvPr>
        </p:nvSpPr>
        <p:spPr/>
        <p:txBody>
          <a:body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1655223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D2B09953-8882-40EE-941A-BA934E2C70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78FBEB2-5052-4094-8558-697E7A484A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A08DD6A-3297-4637-8CA0-FDEE200120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143394-0F38-4828-A928-21B82A391CDD}" type="datetime1">
              <a:rPr kumimoji="1" lang="ja-JP" altLang="en-US" smtClean="0"/>
              <a:t>2021/5/7</a:t>
            </a:fld>
            <a:endParaRPr kumimoji="1" lang="ja-JP" altLang="en-US"/>
          </a:p>
        </p:txBody>
      </p:sp>
      <p:sp>
        <p:nvSpPr>
          <p:cNvPr id="5" name="フッター プレースホルダー 4">
            <a:extLst>
              <a:ext uri="{FF2B5EF4-FFF2-40B4-BE49-F238E27FC236}">
                <a16:creationId xmlns:a16="http://schemas.microsoft.com/office/drawing/2014/main" id="{09EDA260-8281-4939-A9BF-6D4655E807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0E15B5E7-CB64-4FFA-BF0E-303527F0AF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8688C7-9209-4198-B6F6-8516DCEFB1B1}" type="slidenum">
              <a:rPr kumimoji="1" lang="ja-JP" altLang="en-US" smtClean="0"/>
              <a:t>‹#›</a:t>
            </a:fld>
            <a:endParaRPr kumimoji="1" lang="ja-JP" altLang="en-US"/>
          </a:p>
        </p:txBody>
      </p:sp>
    </p:spTree>
    <p:extLst>
      <p:ext uri="{BB962C8B-B14F-4D97-AF65-F5344CB8AC3E}">
        <p14:creationId xmlns:p14="http://schemas.microsoft.com/office/powerpoint/2010/main" val="1079524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colab.research.google.com/notebooks/intro.ipynb#recent=true"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colab.research.google.com/drive/1vmLh3eFj5xKXPfjmgEGlSmjIDKDonK_i?usp=sharing"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61EABA-5596-4BD3-AC6B-CAE45F16A1F1}"/>
              </a:ext>
            </a:extLst>
          </p:cNvPr>
          <p:cNvSpPr>
            <a:spLocks noGrp="1"/>
          </p:cNvSpPr>
          <p:nvPr>
            <p:ph type="ctrTitle"/>
          </p:nvPr>
        </p:nvSpPr>
        <p:spPr>
          <a:xfrm>
            <a:off x="6386209" y="585216"/>
            <a:ext cx="4961615" cy="3315112"/>
          </a:xfrm>
        </p:spPr>
        <p:txBody>
          <a:bodyPr>
            <a:normAutofit/>
          </a:bodyPr>
          <a:lstStyle/>
          <a:p>
            <a:pPr algn="l"/>
            <a:r>
              <a:rPr kumimoji="1" lang="en-US" altLang="ja-JP" sz="5200" dirty="0"/>
              <a:t>Python</a:t>
            </a:r>
            <a:r>
              <a:rPr kumimoji="1" lang="ja-JP" altLang="en-US" sz="5200" dirty="0"/>
              <a:t>班 第</a:t>
            </a:r>
            <a:r>
              <a:rPr lang="en-US" altLang="ja-JP" sz="5200" dirty="0"/>
              <a:t>2</a:t>
            </a:r>
            <a:r>
              <a:rPr kumimoji="1" lang="ja-JP" altLang="en-US" sz="5200" dirty="0"/>
              <a:t>回</a:t>
            </a:r>
          </a:p>
        </p:txBody>
      </p:sp>
      <p:sp>
        <p:nvSpPr>
          <p:cNvPr id="3" name="字幕 2">
            <a:extLst>
              <a:ext uri="{FF2B5EF4-FFF2-40B4-BE49-F238E27FC236}">
                <a16:creationId xmlns:a16="http://schemas.microsoft.com/office/drawing/2014/main" id="{529FEF05-79D5-4D97-ADA2-8AFEDF223D48}"/>
              </a:ext>
            </a:extLst>
          </p:cNvPr>
          <p:cNvSpPr>
            <a:spLocks noGrp="1"/>
          </p:cNvSpPr>
          <p:nvPr>
            <p:ph type="subTitle" idx="1"/>
          </p:nvPr>
        </p:nvSpPr>
        <p:spPr>
          <a:xfrm>
            <a:off x="6386209" y="4072042"/>
            <a:ext cx="4961615" cy="2053839"/>
          </a:xfrm>
        </p:spPr>
        <p:txBody>
          <a:bodyPr>
            <a:normAutofit/>
          </a:bodyPr>
          <a:lstStyle/>
          <a:p>
            <a:pPr algn="l"/>
            <a:r>
              <a:rPr lang="en-US" altLang="ja-JP" dirty="0"/>
              <a:t>2021/05/08 and @OSK-Python</a:t>
            </a:r>
            <a:r>
              <a:rPr lang="ja-JP" altLang="en-US" dirty="0"/>
              <a:t>班</a:t>
            </a:r>
            <a:endParaRPr kumimoji="1" lang="ja-JP" altLang="en-US" dirty="0"/>
          </a:p>
        </p:txBody>
      </p:sp>
      <p:pic>
        <p:nvPicPr>
          <p:cNvPr id="12" name="ビデオ 11">
            <a:extLst>
              <a:ext uri="{FF2B5EF4-FFF2-40B4-BE49-F238E27FC236}">
                <a16:creationId xmlns:a16="http://schemas.microsoft.com/office/drawing/2014/main" id="{56E87197-C879-4F05-9AD4-DB755FFADB6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838198" y="1887098"/>
            <a:ext cx="5186061" cy="2908874"/>
          </a:xfrm>
          <a:prstGeom prst="rect">
            <a:avLst/>
          </a:prstGeom>
        </p:spPr>
      </p:pic>
      <p:sp>
        <p:nvSpPr>
          <p:cNvPr id="4" name="スライド番号プレースホルダー 3">
            <a:extLst>
              <a:ext uri="{FF2B5EF4-FFF2-40B4-BE49-F238E27FC236}">
                <a16:creationId xmlns:a16="http://schemas.microsoft.com/office/drawing/2014/main" id="{88FC2BC5-A1D2-4754-B6F8-CBE97B9E27F7}"/>
              </a:ext>
            </a:extLst>
          </p:cNvPr>
          <p:cNvSpPr>
            <a:spLocks noGrp="1"/>
          </p:cNvSpPr>
          <p:nvPr>
            <p:ph type="sldNum" sz="quarter" idx="12"/>
          </p:nvPr>
        </p:nvSpPr>
        <p:spPr/>
        <p:txBody>
          <a:bodyPr/>
          <a:lstStyle/>
          <a:p>
            <a:fld id="{85F73AB3-8848-4894-8721-4D01BEA4DB08}" type="slidenum">
              <a:rPr kumimoji="1" lang="ja-JP" altLang="en-US" smtClean="0"/>
              <a:t>1</a:t>
            </a:fld>
            <a:endParaRPr kumimoji="1" lang="ja-JP" altLang="en-US"/>
          </a:p>
        </p:txBody>
      </p:sp>
    </p:spTree>
    <p:extLst>
      <p:ext uri="{BB962C8B-B14F-4D97-AF65-F5344CB8AC3E}">
        <p14:creationId xmlns:p14="http://schemas.microsoft.com/office/powerpoint/2010/main" val="3240248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85"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2"/>
                                        </p:tgtEl>
                                      </p:cBhvr>
                                    </p:cmd>
                                  </p:childTnLst>
                                </p:cTn>
                              </p:par>
                            </p:childTnLst>
                          </p:cTn>
                        </p:par>
                      </p:childTnLst>
                    </p:cTn>
                  </p:par>
                </p:childTnLst>
              </p:cTn>
              <p:nextCondLst>
                <p:cond evt="onClick" delay="0">
                  <p:tgtEl>
                    <p:spTgt spid="12"/>
                  </p:tgtEl>
                </p:cond>
              </p:nextCondLst>
            </p:seq>
            <p:video>
              <p:cMediaNode mute="1">
                <p:cTn id="12" repeatCount="indefinite" fill="hold" display="0">
                  <p:stCondLst>
                    <p:cond delay="indefinite"/>
                  </p:stCondLst>
                </p:cTn>
                <p:tgtEl>
                  <p:spTgt spid="1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997282-DD7B-4C11-83FF-592F29F30558}"/>
              </a:ext>
            </a:extLst>
          </p:cNvPr>
          <p:cNvSpPr>
            <a:spLocks noGrp="1"/>
          </p:cNvSpPr>
          <p:nvPr>
            <p:ph type="title"/>
          </p:nvPr>
        </p:nvSpPr>
        <p:spPr/>
        <p:txBody>
          <a:bodyPr/>
          <a:lstStyle/>
          <a:p>
            <a:r>
              <a:rPr kumimoji="1" lang="ja-JP" altLang="en-US" dirty="0"/>
              <a:t>おわり</a:t>
            </a:r>
          </a:p>
        </p:txBody>
      </p:sp>
      <p:sp>
        <p:nvSpPr>
          <p:cNvPr id="3" name="コンテンツ プレースホルダー 2">
            <a:extLst>
              <a:ext uri="{FF2B5EF4-FFF2-40B4-BE49-F238E27FC236}">
                <a16:creationId xmlns:a16="http://schemas.microsoft.com/office/drawing/2014/main" id="{1C5CE8E8-2D7A-49B5-A46B-84CFA5AF02D7}"/>
              </a:ext>
            </a:extLst>
          </p:cNvPr>
          <p:cNvSpPr>
            <a:spLocks noGrp="1"/>
          </p:cNvSpPr>
          <p:nvPr>
            <p:ph idx="1"/>
          </p:nvPr>
        </p:nvSpPr>
        <p:spPr/>
        <p:txBody>
          <a:bodyPr/>
          <a:lstStyle/>
          <a:p>
            <a:r>
              <a:rPr kumimoji="1" lang="ja-JP" altLang="en-US" dirty="0"/>
              <a:t>時間が余ったらおすすめのソフトを紹介する</a:t>
            </a:r>
          </a:p>
        </p:txBody>
      </p:sp>
      <p:sp>
        <p:nvSpPr>
          <p:cNvPr id="4" name="スライド番号プレースホルダー 3">
            <a:extLst>
              <a:ext uri="{FF2B5EF4-FFF2-40B4-BE49-F238E27FC236}">
                <a16:creationId xmlns:a16="http://schemas.microsoft.com/office/drawing/2014/main" id="{F29E04D3-66B9-4E30-9147-F5D87D57FDE9}"/>
              </a:ext>
            </a:extLst>
          </p:cNvPr>
          <p:cNvSpPr>
            <a:spLocks noGrp="1"/>
          </p:cNvSpPr>
          <p:nvPr>
            <p:ph type="sldNum" sz="quarter" idx="12"/>
          </p:nvPr>
        </p:nvSpPr>
        <p:spPr/>
        <p:txBody>
          <a:bodyPr/>
          <a:lstStyle/>
          <a:p>
            <a:fld id="{7E8688C7-9209-4198-B6F6-8516DCEFB1B1}" type="slidenum">
              <a:rPr kumimoji="1" lang="ja-JP" altLang="en-US" smtClean="0"/>
              <a:t>10</a:t>
            </a:fld>
            <a:endParaRPr kumimoji="1" lang="ja-JP" altLang="en-US"/>
          </a:p>
        </p:txBody>
      </p:sp>
    </p:spTree>
    <p:extLst>
      <p:ext uri="{BB962C8B-B14F-4D97-AF65-F5344CB8AC3E}">
        <p14:creationId xmlns:p14="http://schemas.microsoft.com/office/powerpoint/2010/main" val="3926977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8A2518-58D2-4D2A-B8C0-989DD27CFBE5}"/>
              </a:ext>
            </a:extLst>
          </p:cNvPr>
          <p:cNvSpPr>
            <a:spLocks noGrp="1"/>
          </p:cNvSpPr>
          <p:nvPr>
            <p:ph type="title"/>
          </p:nvPr>
        </p:nvSpPr>
        <p:spPr/>
        <p:txBody>
          <a:bodyPr/>
          <a:lstStyle/>
          <a:p>
            <a:r>
              <a:rPr lang="ja-JP" altLang="en-US" dirty="0"/>
              <a:t>前回やったこと</a:t>
            </a:r>
            <a:endParaRPr kumimoji="1" lang="ja-JP" altLang="en-US" dirty="0"/>
          </a:p>
        </p:txBody>
      </p:sp>
      <p:sp>
        <p:nvSpPr>
          <p:cNvPr id="3" name="コンテンツ プレースホルダー 2">
            <a:extLst>
              <a:ext uri="{FF2B5EF4-FFF2-40B4-BE49-F238E27FC236}">
                <a16:creationId xmlns:a16="http://schemas.microsoft.com/office/drawing/2014/main" id="{338F4A27-5BAE-4796-B1E7-3A6D584A910D}"/>
              </a:ext>
            </a:extLst>
          </p:cNvPr>
          <p:cNvSpPr>
            <a:spLocks noGrp="1"/>
          </p:cNvSpPr>
          <p:nvPr>
            <p:ph idx="1"/>
          </p:nvPr>
        </p:nvSpPr>
        <p:spPr/>
        <p:txBody>
          <a:bodyPr/>
          <a:lstStyle/>
          <a:p>
            <a:r>
              <a:rPr kumimoji="1" lang="en-US" altLang="ja-JP" dirty="0"/>
              <a:t>Python</a:t>
            </a:r>
            <a:r>
              <a:rPr kumimoji="1" lang="ja-JP" altLang="en-US" dirty="0"/>
              <a:t>とは何者か、説明しました。</a:t>
            </a:r>
            <a:endParaRPr kumimoji="1" lang="en-US" altLang="ja-JP" dirty="0"/>
          </a:p>
          <a:p>
            <a:r>
              <a:rPr lang="en-US" altLang="ja-JP" dirty="0"/>
              <a:t>Google Colaboratory</a:t>
            </a:r>
            <a:r>
              <a:rPr lang="ja-JP" altLang="en-US" dirty="0"/>
              <a:t>という環境で、</a:t>
            </a:r>
            <a:r>
              <a:rPr lang="en-US" altLang="ja-JP" dirty="0"/>
              <a:t>Python</a:t>
            </a:r>
            <a:r>
              <a:rPr lang="ja-JP" altLang="en-US" dirty="0"/>
              <a:t>を動かしてみました。</a:t>
            </a:r>
            <a:endParaRPr lang="en-US" altLang="ja-JP" dirty="0"/>
          </a:p>
          <a:p>
            <a:r>
              <a:rPr lang="ja-JP" altLang="en-US" dirty="0"/>
              <a:t>データ型と演算、変数を説明しました。</a:t>
            </a:r>
            <a:endParaRPr lang="en-US" altLang="ja-JP" dirty="0"/>
          </a:p>
          <a:p>
            <a:r>
              <a:rPr kumimoji="1" lang="ja-JP" altLang="en-US" dirty="0"/>
              <a:t>流れの説明と自己紹介をしました。</a:t>
            </a:r>
          </a:p>
          <a:p>
            <a:endParaRPr kumimoji="1" lang="ja-JP" altLang="en-US" dirty="0"/>
          </a:p>
        </p:txBody>
      </p:sp>
      <p:sp>
        <p:nvSpPr>
          <p:cNvPr id="4" name="スライド番号プレースホルダー 3">
            <a:extLst>
              <a:ext uri="{FF2B5EF4-FFF2-40B4-BE49-F238E27FC236}">
                <a16:creationId xmlns:a16="http://schemas.microsoft.com/office/drawing/2014/main" id="{600E389D-48F2-4563-88A7-435BE77661A4}"/>
              </a:ext>
            </a:extLst>
          </p:cNvPr>
          <p:cNvSpPr>
            <a:spLocks noGrp="1"/>
          </p:cNvSpPr>
          <p:nvPr>
            <p:ph type="sldNum" sz="quarter" idx="12"/>
          </p:nvPr>
        </p:nvSpPr>
        <p:spPr/>
        <p:txBody>
          <a:bodyPr/>
          <a:lstStyle/>
          <a:p>
            <a:fld id="{E35E125C-67B4-4022-BD12-42BB9401DEC9}" type="slidenum">
              <a:rPr kumimoji="1" lang="ja-JP" altLang="en-US" smtClean="0"/>
              <a:t>2</a:t>
            </a:fld>
            <a:endParaRPr kumimoji="1" lang="ja-JP" altLang="en-US"/>
          </a:p>
        </p:txBody>
      </p:sp>
    </p:spTree>
    <p:extLst>
      <p:ext uri="{BB962C8B-B14F-4D97-AF65-F5344CB8AC3E}">
        <p14:creationId xmlns:p14="http://schemas.microsoft.com/office/powerpoint/2010/main" val="1176184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C5752F1-CE95-442A-83A5-ECD5517CA247}"/>
              </a:ext>
            </a:extLst>
          </p:cNvPr>
          <p:cNvSpPr>
            <a:spLocks noGrp="1"/>
          </p:cNvSpPr>
          <p:nvPr>
            <p:ph type="title"/>
          </p:nvPr>
        </p:nvSpPr>
        <p:spPr/>
        <p:txBody>
          <a:bodyPr/>
          <a:lstStyle/>
          <a:p>
            <a:r>
              <a:rPr kumimoji="1" lang="ja-JP" altLang="en-US" dirty="0"/>
              <a:t>今日やること</a:t>
            </a:r>
          </a:p>
        </p:txBody>
      </p:sp>
      <p:sp>
        <p:nvSpPr>
          <p:cNvPr id="3" name="コンテンツ プレースホルダー 2">
            <a:extLst>
              <a:ext uri="{FF2B5EF4-FFF2-40B4-BE49-F238E27FC236}">
                <a16:creationId xmlns:a16="http://schemas.microsoft.com/office/drawing/2014/main" id="{1D95518F-A01F-4B1D-B13B-E647B5084A98}"/>
              </a:ext>
            </a:extLst>
          </p:cNvPr>
          <p:cNvSpPr>
            <a:spLocks noGrp="1"/>
          </p:cNvSpPr>
          <p:nvPr>
            <p:ph idx="1"/>
          </p:nvPr>
        </p:nvSpPr>
        <p:spPr/>
        <p:txBody>
          <a:bodyPr/>
          <a:lstStyle/>
          <a:p>
            <a:r>
              <a:rPr kumimoji="1" lang="ja-JP" altLang="en-US" dirty="0"/>
              <a:t>新たなデータ型を二つ紹介する</a:t>
            </a:r>
            <a:endParaRPr kumimoji="1" lang="en-US" altLang="ja-JP" dirty="0"/>
          </a:p>
          <a:p>
            <a:r>
              <a:rPr kumimoji="1" lang="en-US" altLang="ja-JP" dirty="0"/>
              <a:t>for</a:t>
            </a:r>
            <a:r>
              <a:rPr kumimoji="1" lang="ja-JP" altLang="en-US" dirty="0"/>
              <a:t>文と</a:t>
            </a:r>
            <a:r>
              <a:rPr kumimoji="1" lang="en-US" altLang="ja-JP" dirty="0"/>
              <a:t>if</a:t>
            </a:r>
            <a:r>
              <a:rPr kumimoji="1" lang="ja-JP" altLang="en-US" dirty="0"/>
              <a:t>文の文法を覚える</a:t>
            </a:r>
            <a:endParaRPr kumimoji="1" lang="en-US" altLang="ja-JP" dirty="0"/>
          </a:p>
          <a:p>
            <a:pPr lvl="1">
              <a:buFont typeface="Wingdings" panose="05000000000000000000" pitchFamily="2" charset="2"/>
              <a:buChar char="Ø"/>
            </a:pPr>
            <a:r>
              <a:rPr lang="ja-JP" altLang="en-US" dirty="0"/>
              <a:t>第</a:t>
            </a:r>
            <a:r>
              <a:rPr lang="en-US" altLang="ja-JP" dirty="0"/>
              <a:t>1</a:t>
            </a:r>
            <a:r>
              <a:rPr lang="ja-JP" altLang="en-US" dirty="0"/>
              <a:t>回講義の次回予告で「ターミナル」「関数」「ライブラリ」等を予告しましたが、それはもう少し後に回します（楽しみにしてた人いたら</a:t>
            </a:r>
            <a:r>
              <a:rPr lang="ja-JP" altLang="en-US"/>
              <a:t>ごめん）</a:t>
            </a:r>
            <a:endParaRPr kumimoji="1" lang="en-US" altLang="ja-JP" dirty="0"/>
          </a:p>
          <a:p>
            <a:r>
              <a:rPr lang="ja-JP" altLang="en-US" dirty="0"/>
              <a:t>自己紹介する</a:t>
            </a:r>
            <a:endParaRPr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91E7D029-DA16-4A97-9DC2-AA91633274F0}"/>
              </a:ext>
            </a:extLst>
          </p:cNvPr>
          <p:cNvSpPr>
            <a:spLocks noGrp="1"/>
          </p:cNvSpPr>
          <p:nvPr>
            <p:ph type="sldNum" sz="quarter" idx="12"/>
          </p:nvPr>
        </p:nvSpPr>
        <p:spPr/>
        <p:txBody>
          <a:bodyPr/>
          <a:lstStyle/>
          <a:p>
            <a:fld id="{7E8688C7-9209-4198-B6F6-8516DCEFB1B1}" type="slidenum">
              <a:rPr kumimoji="1" lang="ja-JP" altLang="en-US" smtClean="0"/>
              <a:t>3</a:t>
            </a:fld>
            <a:endParaRPr kumimoji="1" lang="ja-JP" altLang="en-US"/>
          </a:p>
        </p:txBody>
      </p:sp>
    </p:spTree>
    <p:extLst>
      <p:ext uri="{BB962C8B-B14F-4D97-AF65-F5344CB8AC3E}">
        <p14:creationId xmlns:p14="http://schemas.microsoft.com/office/powerpoint/2010/main" val="1580929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6BC92B-562F-4950-8943-83205A7ABFD7}"/>
              </a:ext>
            </a:extLst>
          </p:cNvPr>
          <p:cNvSpPr>
            <a:spLocks noGrp="1"/>
          </p:cNvSpPr>
          <p:nvPr>
            <p:ph type="title"/>
          </p:nvPr>
        </p:nvSpPr>
        <p:spPr/>
        <p:txBody>
          <a:bodyPr/>
          <a:lstStyle/>
          <a:p>
            <a:r>
              <a:rPr kumimoji="1" lang="ja-JP" altLang="en-US" dirty="0"/>
              <a:t>今日やる内容の変更理由</a:t>
            </a:r>
          </a:p>
        </p:txBody>
      </p:sp>
      <p:graphicFrame>
        <p:nvGraphicFramePr>
          <p:cNvPr id="6" name="コンテンツ プレースホルダー 5">
            <a:extLst>
              <a:ext uri="{FF2B5EF4-FFF2-40B4-BE49-F238E27FC236}">
                <a16:creationId xmlns:a16="http://schemas.microsoft.com/office/drawing/2014/main" id="{FAA21356-C8FE-490C-9575-E9C1CEB880AA}"/>
              </a:ext>
            </a:extLst>
          </p:cNvPr>
          <p:cNvGraphicFramePr>
            <a:graphicFrameLocks noGrp="1"/>
          </p:cNvGraphicFramePr>
          <p:nvPr>
            <p:ph idx="1"/>
            <p:extLst>
              <p:ext uri="{D42A27DB-BD31-4B8C-83A1-F6EECF244321}">
                <p14:modId xmlns:p14="http://schemas.microsoft.com/office/powerpoint/2010/main" val="2493084588"/>
              </p:ext>
            </p:extLst>
          </p:nvPr>
        </p:nvGraphicFramePr>
        <p:xfrm>
          <a:off x="838200" y="1345915"/>
          <a:ext cx="10668856" cy="5239820"/>
        </p:xfrm>
        <a:graphic>
          <a:graphicData uri="http://schemas.openxmlformats.org/drawingml/2006/chart">
            <c:chart xmlns:c="http://schemas.openxmlformats.org/drawingml/2006/chart" xmlns:r="http://schemas.openxmlformats.org/officeDocument/2006/relationships" r:id="rId2"/>
          </a:graphicData>
        </a:graphic>
      </p:graphicFrame>
      <p:sp>
        <p:nvSpPr>
          <p:cNvPr id="7" name="スライド番号プレースホルダー 6">
            <a:extLst>
              <a:ext uri="{FF2B5EF4-FFF2-40B4-BE49-F238E27FC236}">
                <a16:creationId xmlns:a16="http://schemas.microsoft.com/office/drawing/2014/main" id="{620C9516-8533-4B75-9477-754DF9AB34DC}"/>
              </a:ext>
            </a:extLst>
          </p:cNvPr>
          <p:cNvSpPr>
            <a:spLocks noGrp="1"/>
          </p:cNvSpPr>
          <p:nvPr>
            <p:ph type="sldNum" sz="quarter" idx="12"/>
          </p:nvPr>
        </p:nvSpPr>
        <p:spPr/>
        <p:txBody>
          <a:bodyPr/>
          <a:lstStyle/>
          <a:p>
            <a:fld id="{7E8688C7-9209-4198-B6F6-8516DCEFB1B1}" type="slidenum">
              <a:rPr kumimoji="1" lang="ja-JP" altLang="en-US" smtClean="0"/>
              <a:t>4</a:t>
            </a:fld>
            <a:endParaRPr kumimoji="1" lang="ja-JP" altLang="en-US"/>
          </a:p>
        </p:txBody>
      </p:sp>
    </p:spTree>
    <p:extLst>
      <p:ext uri="{BB962C8B-B14F-4D97-AF65-F5344CB8AC3E}">
        <p14:creationId xmlns:p14="http://schemas.microsoft.com/office/powerpoint/2010/main" val="1104107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0CC87C-2D3D-4AEB-A121-263EF6E8AFF6}"/>
              </a:ext>
            </a:extLst>
          </p:cNvPr>
          <p:cNvSpPr>
            <a:spLocks noGrp="1"/>
          </p:cNvSpPr>
          <p:nvPr>
            <p:ph type="title"/>
          </p:nvPr>
        </p:nvSpPr>
        <p:spPr/>
        <p:txBody>
          <a:bodyPr/>
          <a:lstStyle/>
          <a:p>
            <a:r>
              <a:rPr kumimoji="1" lang="en-US" altLang="ja-JP" dirty="0"/>
              <a:t>Google </a:t>
            </a:r>
            <a:r>
              <a:rPr kumimoji="1" lang="en-US" altLang="ja-JP" dirty="0" err="1"/>
              <a:t>Colaboratory</a:t>
            </a:r>
            <a:r>
              <a:rPr kumimoji="1" lang="ja-JP" altLang="en-US" dirty="0"/>
              <a:t>（</a:t>
            </a:r>
            <a:r>
              <a:rPr kumimoji="1" lang="en-US" altLang="ja-JP" dirty="0"/>
              <a:t>2</a:t>
            </a:r>
            <a:r>
              <a:rPr kumimoji="1" lang="ja-JP" altLang="en-US" dirty="0"/>
              <a:t>回目以降）</a:t>
            </a:r>
          </a:p>
        </p:txBody>
      </p:sp>
      <p:sp>
        <p:nvSpPr>
          <p:cNvPr id="3" name="コンテンツ プレースホルダー 2">
            <a:extLst>
              <a:ext uri="{FF2B5EF4-FFF2-40B4-BE49-F238E27FC236}">
                <a16:creationId xmlns:a16="http://schemas.microsoft.com/office/drawing/2014/main" id="{D47892B6-2FB2-4D77-A942-2DF45DA23C67}"/>
              </a:ext>
            </a:extLst>
          </p:cNvPr>
          <p:cNvSpPr>
            <a:spLocks noGrp="1"/>
          </p:cNvSpPr>
          <p:nvPr>
            <p:ph idx="1"/>
          </p:nvPr>
        </p:nvSpPr>
        <p:spPr/>
        <p:txBody>
          <a:bodyPr/>
          <a:lstStyle/>
          <a:p>
            <a:pPr marL="514350" indent="-514350">
              <a:buFont typeface="+mj-lt"/>
              <a:buAutoNum type="arabicPeriod"/>
            </a:pPr>
            <a:r>
              <a:rPr lang="ja-JP" altLang="en-US" dirty="0"/>
              <a:t>自分の</a:t>
            </a:r>
            <a:r>
              <a:rPr lang="en-US" altLang="ja-JP" dirty="0"/>
              <a:t>Google</a:t>
            </a:r>
            <a:r>
              <a:rPr lang="ja-JP" altLang="en-US" dirty="0"/>
              <a:t>ドライブに移動</a:t>
            </a:r>
            <a:endParaRPr lang="en-US" altLang="ja-JP" dirty="0"/>
          </a:p>
          <a:p>
            <a:pPr lvl="1">
              <a:buFont typeface="Wingdings" panose="05000000000000000000" pitchFamily="2" charset="2"/>
              <a:buChar char="Ø"/>
            </a:pPr>
            <a:r>
              <a:rPr kumimoji="1" lang="ja-JP" altLang="en-US" dirty="0"/>
              <a:t>コピーして動かした「</a:t>
            </a:r>
            <a:r>
              <a:rPr lang="en-US" altLang="ja-JP" dirty="0"/>
              <a:t>L</a:t>
            </a:r>
            <a:r>
              <a:rPr kumimoji="1" lang="en-US" altLang="ja-JP" dirty="0"/>
              <a:t>esson1.ipynb</a:t>
            </a:r>
            <a:r>
              <a:rPr kumimoji="1" lang="ja-JP" altLang="en-US" dirty="0"/>
              <a:t>」</a:t>
            </a:r>
            <a:endParaRPr kumimoji="1" lang="en-US" altLang="ja-JP" dirty="0"/>
          </a:p>
          <a:p>
            <a:pPr lvl="1">
              <a:buFont typeface="Wingdings" panose="05000000000000000000" pitchFamily="2" charset="2"/>
              <a:buChar char="Ø"/>
            </a:pPr>
            <a:r>
              <a:rPr kumimoji="1" lang="ja-JP" altLang="en-US" dirty="0"/>
              <a:t>各自新規作成した</a:t>
            </a:r>
            <a:r>
              <a:rPr kumimoji="1" lang="en-US" altLang="ja-JP" dirty="0" err="1"/>
              <a:t>ipynb</a:t>
            </a:r>
            <a:r>
              <a:rPr kumimoji="1" lang="ja-JP" altLang="en-US" dirty="0"/>
              <a:t>ファイル</a:t>
            </a:r>
            <a:endParaRPr kumimoji="1" lang="en-US" altLang="ja-JP" dirty="0"/>
          </a:p>
          <a:p>
            <a:pPr lvl="1">
              <a:buFont typeface="Wingdings" panose="05000000000000000000" pitchFamily="2" charset="2"/>
              <a:buChar char="Ø"/>
            </a:pPr>
            <a:r>
              <a:rPr lang="ja-JP" altLang="en-US" dirty="0"/>
              <a:t>以上</a:t>
            </a:r>
            <a:r>
              <a:rPr lang="en-US" altLang="ja-JP" dirty="0"/>
              <a:t>2</a:t>
            </a:r>
            <a:r>
              <a:rPr lang="ja-JP" altLang="en-US" dirty="0"/>
              <a:t>点、どこかに保存されてると思います</a:t>
            </a:r>
            <a:endParaRPr lang="en-US" altLang="ja-JP" dirty="0"/>
          </a:p>
          <a:p>
            <a:pPr marL="514350" indent="-514350">
              <a:buFont typeface="+mj-lt"/>
              <a:buAutoNum type="arabicPeriod"/>
            </a:pPr>
            <a:r>
              <a:rPr lang="ja-JP" altLang="en-US" dirty="0"/>
              <a:t>右クリック </a:t>
            </a:r>
            <a:r>
              <a:rPr lang="en-US" altLang="ja-JP" dirty="0"/>
              <a:t>or </a:t>
            </a:r>
            <a:r>
              <a:rPr lang="ja-JP" altLang="en-US" dirty="0"/>
              <a:t>「新規」ボタン押す</a:t>
            </a:r>
            <a:endParaRPr lang="en-US" altLang="ja-JP" dirty="0"/>
          </a:p>
          <a:p>
            <a:pPr marL="514350" indent="-514350">
              <a:buFont typeface="+mj-lt"/>
              <a:buAutoNum type="arabicPeriod"/>
            </a:pPr>
            <a:r>
              <a:rPr kumimoji="1" lang="ja-JP" altLang="en-US" dirty="0"/>
              <a:t>「その他 </a:t>
            </a:r>
            <a:r>
              <a:rPr kumimoji="1" lang="en-US" altLang="ja-JP" dirty="0"/>
              <a:t>&gt; Google </a:t>
            </a:r>
            <a:r>
              <a:rPr kumimoji="1" lang="en-US" altLang="ja-JP" dirty="0" err="1"/>
              <a:t>Colaboratory</a:t>
            </a:r>
            <a:r>
              <a:rPr kumimoji="1" lang="ja-JP" altLang="en-US" dirty="0"/>
              <a:t>」</a:t>
            </a:r>
            <a:endParaRPr kumimoji="1" lang="en-US" altLang="ja-JP" dirty="0"/>
          </a:p>
          <a:p>
            <a:pPr lvl="1">
              <a:buFont typeface="Wingdings" panose="05000000000000000000" pitchFamily="2" charset="2"/>
              <a:buChar char="Ø"/>
            </a:pPr>
            <a:r>
              <a:rPr kumimoji="1" lang="ja-JP" altLang="en-US" dirty="0"/>
              <a:t>これで新規</a:t>
            </a:r>
            <a:r>
              <a:rPr kumimoji="1" lang="en-US" altLang="ja-JP" dirty="0" err="1"/>
              <a:t>ipynb</a:t>
            </a:r>
            <a:r>
              <a:rPr kumimoji="1" lang="ja-JP" altLang="en-US" dirty="0"/>
              <a:t>ファイルが作成できます</a:t>
            </a:r>
            <a:endParaRPr kumimoji="1" lang="en-US" altLang="ja-JP" dirty="0"/>
          </a:p>
          <a:p>
            <a:pPr lvl="1">
              <a:buFont typeface="Wingdings" panose="05000000000000000000" pitchFamily="2" charset="2"/>
              <a:buChar char="Ø"/>
            </a:pPr>
            <a:r>
              <a:rPr lang="ja-JP" altLang="en-US" dirty="0"/>
              <a:t>ファイルを作ったらまず名前を変えましょう</a:t>
            </a:r>
            <a:endParaRPr kumimoji="1" lang="en-US" altLang="ja-JP" dirty="0"/>
          </a:p>
          <a:p>
            <a:pPr marL="514350" indent="-514350">
              <a:buFont typeface="+mj-lt"/>
              <a:buAutoNum type="arabicPeriod"/>
            </a:pPr>
            <a:endParaRPr kumimoji="1" lang="ja-JP" altLang="en-US" dirty="0"/>
          </a:p>
        </p:txBody>
      </p:sp>
      <p:sp>
        <p:nvSpPr>
          <p:cNvPr id="4" name="スライド番号プレースホルダー 3">
            <a:extLst>
              <a:ext uri="{FF2B5EF4-FFF2-40B4-BE49-F238E27FC236}">
                <a16:creationId xmlns:a16="http://schemas.microsoft.com/office/drawing/2014/main" id="{DA4A37E7-66B4-4069-83A8-E66FC70C30A7}"/>
              </a:ext>
            </a:extLst>
          </p:cNvPr>
          <p:cNvSpPr>
            <a:spLocks noGrp="1"/>
          </p:cNvSpPr>
          <p:nvPr>
            <p:ph type="sldNum" sz="quarter" idx="12"/>
          </p:nvPr>
        </p:nvSpPr>
        <p:spPr/>
        <p:txBody>
          <a:bodyPr/>
          <a:lstStyle/>
          <a:p>
            <a:fld id="{7E8688C7-9209-4198-B6F6-8516DCEFB1B1}" type="slidenum">
              <a:rPr kumimoji="1" lang="ja-JP" altLang="en-US" smtClean="0"/>
              <a:t>5</a:t>
            </a:fld>
            <a:endParaRPr kumimoji="1" lang="ja-JP" altLang="en-US"/>
          </a:p>
        </p:txBody>
      </p:sp>
    </p:spTree>
    <p:extLst>
      <p:ext uri="{BB962C8B-B14F-4D97-AF65-F5344CB8AC3E}">
        <p14:creationId xmlns:p14="http://schemas.microsoft.com/office/powerpoint/2010/main" val="2095710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89D827-A5DF-4E7B-8D5D-06E9FCBE8EA6}"/>
              </a:ext>
            </a:extLst>
          </p:cNvPr>
          <p:cNvSpPr>
            <a:spLocks noGrp="1"/>
          </p:cNvSpPr>
          <p:nvPr>
            <p:ph type="title"/>
          </p:nvPr>
        </p:nvSpPr>
        <p:spPr/>
        <p:txBody>
          <a:bodyPr/>
          <a:lstStyle/>
          <a:p>
            <a:r>
              <a:rPr lang="en-US" altLang="ja-JP" dirty="0"/>
              <a:t>Google</a:t>
            </a:r>
            <a:r>
              <a:rPr lang="ja-JP" altLang="en-US" dirty="0"/>
              <a:t> </a:t>
            </a:r>
            <a:r>
              <a:rPr lang="en-US" altLang="ja-JP" dirty="0" err="1"/>
              <a:t>Colaboratory</a:t>
            </a:r>
            <a:r>
              <a:rPr lang="ja-JP" altLang="en-US" dirty="0"/>
              <a:t>（初めての人）</a:t>
            </a:r>
            <a:endParaRPr kumimoji="1" lang="ja-JP" altLang="en-US" dirty="0"/>
          </a:p>
        </p:txBody>
      </p:sp>
      <p:sp>
        <p:nvSpPr>
          <p:cNvPr id="3" name="コンテンツ プレースホルダー 2">
            <a:extLst>
              <a:ext uri="{FF2B5EF4-FFF2-40B4-BE49-F238E27FC236}">
                <a16:creationId xmlns:a16="http://schemas.microsoft.com/office/drawing/2014/main" id="{64CE7459-ED3C-4B88-8037-84A6457E0D17}"/>
              </a:ext>
            </a:extLst>
          </p:cNvPr>
          <p:cNvSpPr>
            <a:spLocks noGrp="1"/>
          </p:cNvSpPr>
          <p:nvPr>
            <p:ph idx="1"/>
          </p:nvPr>
        </p:nvSpPr>
        <p:spPr/>
        <p:txBody>
          <a:bodyPr>
            <a:normAutofit/>
          </a:bodyPr>
          <a:lstStyle/>
          <a:p>
            <a:pPr marL="514350" indent="-514350">
              <a:buFont typeface="+mj-lt"/>
              <a:buAutoNum type="arabicPeriod"/>
            </a:pPr>
            <a:r>
              <a:rPr kumimoji="1" lang="en-US" altLang="ja-JP" dirty="0">
                <a:hlinkClick r:id="rId2"/>
              </a:rPr>
              <a:t>https://colab.research.google.com/notebooks/intro.ipynb#recent=true</a:t>
            </a:r>
            <a:r>
              <a:rPr kumimoji="1" lang="ja-JP" altLang="en-US" dirty="0"/>
              <a:t>にアクセス</a:t>
            </a:r>
            <a:endParaRPr kumimoji="1" lang="en-US" altLang="ja-JP" dirty="0"/>
          </a:p>
          <a:p>
            <a:pPr marL="514350" indent="-514350">
              <a:buFont typeface="+mj-lt"/>
              <a:buAutoNum type="arabicPeriod"/>
            </a:pPr>
            <a:r>
              <a:rPr kumimoji="1" lang="ja-JP" altLang="en-US" dirty="0"/>
              <a:t>ノートブックを新規作成</a:t>
            </a:r>
            <a:endParaRPr kumimoji="1" lang="en-US" altLang="ja-JP" dirty="0"/>
          </a:p>
          <a:p>
            <a:pPr marL="514350" indent="-514350">
              <a:buFont typeface="+mj-lt"/>
              <a:buAutoNum type="arabicPeriod"/>
            </a:pPr>
            <a:r>
              <a:rPr lang="ja-JP" altLang="en-US" dirty="0"/>
              <a:t>適当に名前を付けて保存</a:t>
            </a:r>
            <a:endParaRPr lang="en-US" altLang="ja-JP" dirty="0"/>
          </a:p>
          <a:p>
            <a:pPr lvl="1"/>
            <a:r>
              <a:rPr lang="ja-JP" altLang="en-US" dirty="0"/>
              <a:t>これで自分の</a:t>
            </a:r>
            <a:r>
              <a:rPr lang="en-US" altLang="ja-JP" dirty="0"/>
              <a:t>Google</a:t>
            </a:r>
            <a:r>
              <a:rPr lang="ja-JP" altLang="en-US" dirty="0"/>
              <a:t>ドライブにファイルが作成されてるはずです</a:t>
            </a:r>
            <a:endParaRPr lang="en-US" altLang="ja-JP" dirty="0"/>
          </a:p>
          <a:p>
            <a:pPr lvl="1"/>
            <a:r>
              <a:rPr lang="ja-JP" altLang="en-US" dirty="0"/>
              <a:t>適当はよくない。整理しよう</a:t>
            </a:r>
            <a:endParaRPr kumimoji="1" lang="en-US" altLang="ja-JP" dirty="0"/>
          </a:p>
        </p:txBody>
      </p:sp>
      <p:sp>
        <p:nvSpPr>
          <p:cNvPr id="4" name="スライド番号プレースホルダー 3">
            <a:extLst>
              <a:ext uri="{FF2B5EF4-FFF2-40B4-BE49-F238E27FC236}">
                <a16:creationId xmlns:a16="http://schemas.microsoft.com/office/drawing/2014/main" id="{013DF750-E84D-44CB-951B-5CD163741CFF}"/>
              </a:ext>
            </a:extLst>
          </p:cNvPr>
          <p:cNvSpPr>
            <a:spLocks noGrp="1"/>
          </p:cNvSpPr>
          <p:nvPr>
            <p:ph type="sldNum" sz="quarter" idx="12"/>
          </p:nvPr>
        </p:nvSpPr>
        <p:spPr/>
        <p:txBody>
          <a:bodyPr/>
          <a:lstStyle/>
          <a:p>
            <a:fld id="{85F73AB3-8848-4894-8721-4D01BEA4DB08}" type="slidenum">
              <a:rPr kumimoji="1" lang="ja-JP" altLang="en-US" smtClean="0"/>
              <a:t>6</a:t>
            </a:fld>
            <a:endParaRPr kumimoji="1" lang="ja-JP" altLang="en-US"/>
          </a:p>
        </p:txBody>
      </p:sp>
    </p:spTree>
    <p:extLst>
      <p:ext uri="{BB962C8B-B14F-4D97-AF65-F5344CB8AC3E}">
        <p14:creationId xmlns:p14="http://schemas.microsoft.com/office/powerpoint/2010/main" val="3676937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61B54D-9FC3-4B24-93EE-4745590D62B3}"/>
              </a:ext>
            </a:extLst>
          </p:cNvPr>
          <p:cNvSpPr>
            <a:spLocks noGrp="1"/>
          </p:cNvSpPr>
          <p:nvPr>
            <p:ph type="title"/>
          </p:nvPr>
        </p:nvSpPr>
        <p:spPr/>
        <p:txBody>
          <a:bodyPr/>
          <a:lstStyle/>
          <a:p>
            <a:r>
              <a:rPr kumimoji="1" lang="ja-JP" altLang="en-US" dirty="0"/>
              <a:t>サンプルファイルのコピー</a:t>
            </a:r>
          </a:p>
        </p:txBody>
      </p:sp>
      <p:sp>
        <p:nvSpPr>
          <p:cNvPr id="3" name="コンテンツ プレースホルダー 2">
            <a:extLst>
              <a:ext uri="{FF2B5EF4-FFF2-40B4-BE49-F238E27FC236}">
                <a16:creationId xmlns:a16="http://schemas.microsoft.com/office/drawing/2014/main" id="{D1E8E0C8-4386-4386-A5A3-DB96A24F1389}"/>
              </a:ext>
            </a:extLst>
          </p:cNvPr>
          <p:cNvSpPr>
            <a:spLocks noGrp="1"/>
          </p:cNvSpPr>
          <p:nvPr>
            <p:ph idx="1"/>
          </p:nvPr>
        </p:nvSpPr>
        <p:spPr/>
        <p:txBody>
          <a:bodyPr/>
          <a:lstStyle/>
          <a:p>
            <a:pPr marL="514350" indent="-514350">
              <a:buFont typeface="+mj-lt"/>
              <a:buAutoNum type="arabicPeriod"/>
            </a:pPr>
            <a:r>
              <a:rPr lang="en-US" altLang="ja-JP" dirty="0">
                <a:hlinkClick r:id="rId2"/>
              </a:rPr>
              <a:t>https://colab.research.google.com/drive/1vmLh3eFj5xKXPfjmgEGlSmjIDKDonK_i?usp=sharing</a:t>
            </a:r>
            <a:r>
              <a:rPr lang="ja-JP" altLang="en-US"/>
              <a:t> に</a:t>
            </a:r>
            <a:r>
              <a:rPr lang="ja-JP" altLang="en-US" dirty="0"/>
              <a:t>アクセス</a:t>
            </a:r>
            <a:endParaRPr lang="en-US" altLang="ja-JP" dirty="0"/>
          </a:p>
          <a:p>
            <a:pPr marL="514350" indent="-514350">
              <a:buFont typeface="+mj-lt"/>
              <a:buAutoNum type="arabicPeriod"/>
            </a:pPr>
            <a:r>
              <a:rPr lang="ja-JP" altLang="en-US" dirty="0"/>
              <a:t>ファイル </a:t>
            </a:r>
            <a:r>
              <a:rPr lang="en-US" altLang="ja-JP" dirty="0"/>
              <a:t>&gt; </a:t>
            </a:r>
            <a:r>
              <a:rPr lang="ja-JP" altLang="en-US" dirty="0"/>
              <a:t>ドライブにコピーを保存</a:t>
            </a:r>
            <a:endParaRPr lang="en-US" altLang="ja-JP" dirty="0"/>
          </a:p>
          <a:p>
            <a:pPr lvl="1"/>
            <a:r>
              <a:rPr lang="ja-JP" altLang="en-US" dirty="0"/>
              <a:t>これで自分の</a:t>
            </a:r>
            <a:r>
              <a:rPr lang="en-US" altLang="ja-JP" dirty="0"/>
              <a:t>Google</a:t>
            </a:r>
            <a:r>
              <a:rPr lang="ja-JP" altLang="en-US" dirty="0"/>
              <a:t>ドライブに講義用のファイルがコピーされて保存されてるはずです。自由に動かしたり編集して</a:t>
            </a:r>
            <a:r>
              <a:rPr lang="en-US" altLang="ja-JP" dirty="0"/>
              <a:t>OK</a:t>
            </a:r>
            <a:r>
              <a:rPr lang="ja-JP" altLang="en-US" dirty="0"/>
              <a:t>です</a:t>
            </a:r>
            <a:endParaRPr lang="en-US" altLang="ja-JP" dirty="0"/>
          </a:p>
          <a:p>
            <a:pPr marL="514350" indent="-514350">
              <a:buFont typeface="+mj-lt"/>
              <a:buAutoNum type="arabicPeriod"/>
            </a:pPr>
            <a:endParaRPr lang="en-US" altLang="ja-JP" dirty="0"/>
          </a:p>
          <a:p>
            <a:pPr marL="514350" indent="-514350">
              <a:buFont typeface="+mj-lt"/>
              <a:buAutoNum type="arabicPeriod"/>
            </a:pPr>
            <a:endParaRPr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711EA596-4FF0-4FF9-BDEF-F804166208B6}"/>
              </a:ext>
            </a:extLst>
          </p:cNvPr>
          <p:cNvSpPr>
            <a:spLocks noGrp="1"/>
          </p:cNvSpPr>
          <p:nvPr>
            <p:ph type="sldNum" sz="quarter" idx="12"/>
          </p:nvPr>
        </p:nvSpPr>
        <p:spPr/>
        <p:txBody>
          <a:bodyPr/>
          <a:lstStyle/>
          <a:p>
            <a:fld id="{7E8688C7-9209-4198-B6F6-8516DCEFB1B1}" type="slidenum">
              <a:rPr kumimoji="1" lang="ja-JP" altLang="en-US" smtClean="0"/>
              <a:t>7</a:t>
            </a:fld>
            <a:endParaRPr kumimoji="1" lang="ja-JP" altLang="en-US"/>
          </a:p>
        </p:txBody>
      </p:sp>
    </p:spTree>
    <p:extLst>
      <p:ext uri="{BB962C8B-B14F-4D97-AF65-F5344CB8AC3E}">
        <p14:creationId xmlns:p14="http://schemas.microsoft.com/office/powerpoint/2010/main" val="2077485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7D7AFE5-020C-466F-97F9-1E32683A56D3}"/>
              </a:ext>
            </a:extLst>
          </p:cNvPr>
          <p:cNvSpPr>
            <a:spLocks noGrp="1"/>
          </p:cNvSpPr>
          <p:nvPr>
            <p:ph type="title"/>
          </p:nvPr>
        </p:nvSpPr>
        <p:spPr/>
        <p:txBody>
          <a:bodyPr/>
          <a:lstStyle/>
          <a:p>
            <a:r>
              <a:rPr kumimoji="1" lang="ja-JP" altLang="en-US" dirty="0"/>
              <a:t>自己紹介するよ</a:t>
            </a:r>
          </a:p>
        </p:txBody>
      </p:sp>
      <p:sp>
        <p:nvSpPr>
          <p:cNvPr id="3" name="コンテンツ プレースホルダー 2">
            <a:extLst>
              <a:ext uri="{FF2B5EF4-FFF2-40B4-BE49-F238E27FC236}">
                <a16:creationId xmlns:a16="http://schemas.microsoft.com/office/drawing/2014/main" id="{9A6C1431-40EB-462A-A4A3-5CA4FF681800}"/>
              </a:ext>
            </a:extLst>
          </p:cNvPr>
          <p:cNvSpPr>
            <a:spLocks noGrp="1"/>
          </p:cNvSpPr>
          <p:nvPr>
            <p:ph idx="1"/>
          </p:nvPr>
        </p:nvSpPr>
        <p:spPr/>
        <p:txBody>
          <a:bodyPr/>
          <a:lstStyle/>
          <a:p>
            <a:r>
              <a:rPr lang="ja-JP" altLang="en-US" dirty="0"/>
              <a:t>自己紹介するよ。</a:t>
            </a:r>
            <a:endParaRPr lang="en-US" altLang="ja-JP" dirty="0"/>
          </a:p>
          <a:p>
            <a:r>
              <a:rPr lang="en-US" altLang="ja-JP" dirty="0"/>
              <a:t>1</a:t>
            </a:r>
            <a:r>
              <a:rPr lang="ja-JP" altLang="en-US" dirty="0"/>
              <a:t>人</a:t>
            </a:r>
            <a:r>
              <a:rPr lang="en-US" altLang="ja-JP" dirty="0"/>
              <a:t>30</a:t>
            </a:r>
            <a:r>
              <a:rPr lang="ja-JP" altLang="en-US" dirty="0"/>
              <a:t>秒～</a:t>
            </a:r>
            <a:r>
              <a:rPr lang="en-US" altLang="ja-JP" dirty="0"/>
              <a:t>5</a:t>
            </a:r>
            <a:r>
              <a:rPr lang="ja-JP" altLang="en-US" dirty="0"/>
              <a:t>分くらい。自由です</a:t>
            </a:r>
            <a:endParaRPr lang="en-US" altLang="ja-JP" dirty="0"/>
          </a:p>
          <a:p>
            <a:r>
              <a:rPr kumimoji="1" lang="ja-JP" altLang="en-US" dirty="0"/>
              <a:t>何言うか考えておいてほしい</a:t>
            </a:r>
            <a:endParaRPr kumimoji="1" lang="en-US" altLang="ja-JP" dirty="0"/>
          </a:p>
          <a:p>
            <a:pPr lvl="1">
              <a:buFont typeface="Wingdings" panose="05000000000000000000" pitchFamily="2" charset="2"/>
              <a:buChar char="Ø"/>
            </a:pPr>
            <a:r>
              <a:rPr kumimoji="1" lang="ja-JP" altLang="en-US" dirty="0"/>
              <a:t>学部学科</a:t>
            </a:r>
            <a:endParaRPr kumimoji="1" lang="en-US" altLang="ja-JP" dirty="0"/>
          </a:p>
          <a:p>
            <a:pPr lvl="1">
              <a:buFont typeface="Wingdings" panose="05000000000000000000" pitchFamily="2" charset="2"/>
              <a:buChar char="Ø"/>
            </a:pPr>
            <a:r>
              <a:rPr lang="ja-JP" altLang="en-US" dirty="0"/>
              <a:t>学年</a:t>
            </a:r>
            <a:endParaRPr lang="en-US" altLang="ja-JP" dirty="0"/>
          </a:p>
          <a:p>
            <a:pPr lvl="1">
              <a:buFont typeface="Wingdings" panose="05000000000000000000" pitchFamily="2" charset="2"/>
              <a:buChar char="Ø"/>
            </a:pPr>
            <a:r>
              <a:rPr lang="ja-JP" altLang="en-US" dirty="0"/>
              <a:t>なまえ</a:t>
            </a:r>
            <a:endParaRPr lang="en-US" altLang="ja-JP" dirty="0"/>
          </a:p>
          <a:p>
            <a:pPr lvl="1">
              <a:buFont typeface="Wingdings" panose="05000000000000000000" pitchFamily="2" charset="2"/>
              <a:buChar char="Ø"/>
            </a:pPr>
            <a:r>
              <a:rPr kumimoji="1" lang="ja-JP" altLang="en-US" dirty="0"/>
              <a:t>見学 </a:t>
            </a:r>
            <a:r>
              <a:rPr kumimoji="1" lang="en-US" altLang="ja-JP" dirty="0"/>
              <a:t>or </a:t>
            </a:r>
            <a:r>
              <a:rPr kumimoji="1" lang="ja-JP" altLang="en-US" dirty="0"/>
              <a:t>入部（入部してる人は、いつからいるか）</a:t>
            </a:r>
            <a:endParaRPr kumimoji="1" lang="en-US" altLang="ja-JP" dirty="0"/>
          </a:p>
          <a:p>
            <a:pPr lvl="1">
              <a:buFont typeface="Wingdings" panose="05000000000000000000" pitchFamily="2" charset="2"/>
              <a:buChar char="Ø"/>
            </a:pPr>
            <a:r>
              <a:rPr lang="ja-JP" altLang="en-US" dirty="0"/>
              <a:t>趣味とか興味があることとか</a:t>
            </a:r>
            <a:endParaRPr lang="en-US" altLang="ja-JP" dirty="0"/>
          </a:p>
          <a:p>
            <a:pPr lvl="1">
              <a:buFont typeface="Wingdings" panose="05000000000000000000" pitchFamily="2" charset="2"/>
              <a:buChar char="Ø"/>
            </a:pPr>
            <a:r>
              <a:rPr kumimoji="1" lang="ja-JP" altLang="en-US" dirty="0"/>
              <a:t>なお、講義進行の都合で、使用している</a:t>
            </a:r>
            <a:r>
              <a:rPr kumimoji="1" lang="en-US" altLang="ja-JP" dirty="0"/>
              <a:t>O</a:t>
            </a:r>
            <a:r>
              <a:rPr lang="en-US" altLang="ja-JP" dirty="0"/>
              <a:t>S</a:t>
            </a:r>
            <a:r>
              <a:rPr lang="ja-JP" altLang="en-US" dirty="0"/>
              <a:t>を教えてほしい。</a:t>
            </a:r>
            <a:endParaRPr lang="en-US" altLang="ja-JP" dirty="0"/>
          </a:p>
          <a:p>
            <a:pPr lvl="1">
              <a:buFont typeface="Wingdings" panose="05000000000000000000" pitchFamily="2" charset="2"/>
              <a:buChar char="Ø"/>
            </a:pPr>
            <a:r>
              <a:rPr kumimoji="1" lang="ja-JP" altLang="en-US" dirty="0"/>
              <a:t>その他何でも</a:t>
            </a:r>
            <a:endParaRPr kumimoji="1" lang="en-US" altLang="ja-JP" dirty="0"/>
          </a:p>
          <a:p>
            <a:pPr lvl="1">
              <a:buFont typeface="Wingdings" panose="05000000000000000000" pitchFamily="2" charset="2"/>
              <a:buChar char="Ø"/>
            </a:pPr>
            <a:endParaRPr kumimoji="1" lang="ja-JP" altLang="en-US" dirty="0"/>
          </a:p>
        </p:txBody>
      </p:sp>
      <p:sp>
        <p:nvSpPr>
          <p:cNvPr id="4" name="スライド番号プレースホルダー 3">
            <a:extLst>
              <a:ext uri="{FF2B5EF4-FFF2-40B4-BE49-F238E27FC236}">
                <a16:creationId xmlns:a16="http://schemas.microsoft.com/office/drawing/2014/main" id="{22ED6DFD-96CD-491C-B2A3-C5519F1EE67C}"/>
              </a:ext>
            </a:extLst>
          </p:cNvPr>
          <p:cNvSpPr>
            <a:spLocks noGrp="1"/>
          </p:cNvSpPr>
          <p:nvPr>
            <p:ph type="sldNum" sz="quarter" idx="12"/>
          </p:nvPr>
        </p:nvSpPr>
        <p:spPr/>
        <p:txBody>
          <a:bodyPr/>
          <a:lstStyle/>
          <a:p>
            <a:fld id="{85F73AB3-8848-4894-8721-4D01BEA4DB08}" type="slidenum">
              <a:rPr kumimoji="1" lang="ja-JP" altLang="en-US" smtClean="0"/>
              <a:t>8</a:t>
            </a:fld>
            <a:endParaRPr kumimoji="1" lang="ja-JP" altLang="en-US"/>
          </a:p>
        </p:txBody>
      </p:sp>
    </p:spTree>
    <p:extLst>
      <p:ext uri="{BB962C8B-B14F-4D97-AF65-F5344CB8AC3E}">
        <p14:creationId xmlns:p14="http://schemas.microsoft.com/office/powerpoint/2010/main" val="1210113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DA386D-9B7E-440B-948A-8F3A950C577E}"/>
              </a:ext>
            </a:extLst>
          </p:cNvPr>
          <p:cNvSpPr>
            <a:spLocks noGrp="1"/>
          </p:cNvSpPr>
          <p:nvPr>
            <p:ph type="title"/>
          </p:nvPr>
        </p:nvSpPr>
        <p:spPr/>
        <p:txBody>
          <a:bodyPr/>
          <a:lstStyle/>
          <a:p>
            <a:r>
              <a:rPr kumimoji="1" lang="ja-JP" altLang="en-US" dirty="0"/>
              <a:t>今日やったこと</a:t>
            </a:r>
          </a:p>
        </p:txBody>
      </p:sp>
      <p:sp>
        <p:nvSpPr>
          <p:cNvPr id="3" name="コンテンツ プレースホルダー 2">
            <a:extLst>
              <a:ext uri="{FF2B5EF4-FFF2-40B4-BE49-F238E27FC236}">
                <a16:creationId xmlns:a16="http://schemas.microsoft.com/office/drawing/2014/main" id="{58919ABB-FD19-4EBC-B274-AC3E2BF70B55}"/>
              </a:ext>
            </a:extLst>
          </p:cNvPr>
          <p:cNvSpPr>
            <a:spLocks noGrp="1"/>
          </p:cNvSpPr>
          <p:nvPr>
            <p:ph idx="1"/>
          </p:nvPr>
        </p:nvSpPr>
        <p:spPr/>
        <p:txBody>
          <a:bodyPr>
            <a:normAutofit lnSpcReduction="10000"/>
          </a:bodyPr>
          <a:lstStyle/>
          <a:p>
            <a:r>
              <a:rPr kumimoji="1" lang="en-US" altLang="ja-JP" dirty="0"/>
              <a:t>bool</a:t>
            </a:r>
            <a:r>
              <a:rPr kumimoji="1" lang="ja-JP" altLang="en-US" dirty="0"/>
              <a:t>型</a:t>
            </a:r>
            <a:r>
              <a:rPr kumimoji="1" lang="en-US" altLang="ja-JP" dirty="0"/>
              <a:t>, list</a:t>
            </a:r>
            <a:r>
              <a:rPr kumimoji="1" lang="ja-JP" altLang="en-US" dirty="0"/>
              <a:t>型</a:t>
            </a:r>
            <a:endParaRPr kumimoji="1" lang="en-US" altLang="ja-JP" dirty="0"/>
          </a:p>
          <a:p>
            <a:r>
              <a:rPr lang="ja-JP" altLang="en-US" dirty="0"/>
              <a:t>比較演算子</a:t>
            </a:r>
            <a:endParaRPr kumimoji="1" lang="en-US" altLang="ja-JP" dirty="0"/>
          </a:p>
          <a:p>
            <a:r>
              <a:rPr lang="en-US" altLang="ja-JP" dirty="0"/>
              <a:t>if</a:t>
            </a:r>
            <a:r>
              <a:rPr lang="ja-JP" altLang="en-US" dirty="0"/>
              <a:t>文</a:t>
            </a:r>
            <a:r>
              <a:rPr lang="en-US" altLang="ja-JP" dirty="0"/>
              <a:t>, for</a:t>
            </a:r>
            <a:r>
              <a:rPr lang="ja-JP" altLang="en-US" dirty="0"/>
              <a:t>文</a:t>
            </a:r>
            <a:endParaRPr lang="en-US" altLang="ja-JP" dirty="0"/>
          </a:p>
          <a:p>
            <a:pPr marL="0" indent="0">
              <a:buNone/>
            </a:pPr>
            <a:endParaRPr kumimoji="1" lang="en-US" altLang="ja-JP" dirty="0"/>
          </a:p>
          <a:p>
            <a:pPr marL="0" indent="0">
              <a:buNone/>
            </a:pPr>
            <a:r>
              <a:rPr lang="ja-JP" altLang="en-US" dirty="0"/>
              <a:t>覚えることが多くて大変だったかも。お疲れ様でした。</a:t>
            </a:r>
            <a:endParaRPr lang="en-US" altLang="ja-JP" dirty="0"/>
          </a:p>
          <a:p>
            <a:pPr marL="0" indent="0">
              <a:buNone/>
            </a:pPr>
            <a:r>
              <a:rPr lang="ja-JP" altLang="en-US" dirty="0"/>
              <a:t>でも、これで基本の文法は大体終わりました！これで大体のことは実装できるはずです。いろいろ（調べながら）やってみて！</a:t>
            </a:r>
            <a:endParaRPr lang="en-US" altLang="ja-JP" dirty="0"/>
          </a:p>
          <a:p>
            <a:pPr marL="0" indent="0">
              <a:buNone/>
            </a:pPr>
            <a:r>
              <a:rPr lang="ja-JP" altLang="en-US" dirty="0"/>
              <a:t>講義では、プログラムを分かりやすく</a:t>
            </a:r>
            <a:r>
              <a:rPr lang="en-US" altLang="ja-JP" dirty="0"/>
              <a:t>/</a:t>
            </a:r>
            <a:r>
              <a:rPr lang="ja-JP" altLang="en-US" dirty="0"/>
              <a:t>スマートにかけるようになるために</a:t>
            </a:r>
            <a:r>
              <a:rPr lang="en-US" altLang="ja-JP" dirty="0"/>
              <a:t>+α</a:t>
            </a:r>
            <a:r>
              <a:rPr lang="ja-JP" altLang="en-US" dirty="0"/>
              <a:t>を扱っていきます。</a:t>
            </a:r>
            <a:br>
              <a:rPr lang="en-US" altLang="ja-JP" dirty="0"/>
            </a:br>
            <a:endParaRPr kumimoji="1" lang="ja-JP" altLang="en-US" dirty="0"/>
          </a:p>
        </p:txBody>
      </p:sp>
      <p:sp>
        <p:nvSpPr>
          <p:cNvPr id="4" name="スライド番号プレースホルダー 3">
            <a:extLst>
              <a:ext uri="{FF2B5EF4-FFF2-40B4-BE49-F238E27FC236}">
                <a16:creationId xmlns:a16="http://schemas.microsoft.com/office/drawing/2014/main" id="{E54E92EC-9CE1-4EFD-9E03-F63E4E9CEC33}"/>
              </a:ext>
            </a:extLst>
          </p:cNvPr>
          <p:cNvSpPr>
            <a:spLocks noGrp="1"/>
          </p:cNvSpPr>
          <p:nvPr>
            <p:ph type="sldNum" sz="quarter" idx="12"/>
          </p:nvPr>
        </p:nvSpPr>
        <p:spPr/>
        <p:txBody>
          <a:bodyPr/>
          <a:lstStyle/>
          <a:p>
            <a:fld id="{7E8688C7-9209-4198-B6F6-8516DCEFB1B1}" type="slidenum">
              <a:rPr kumimoji="1" lang="ja-JP" altLang="en-US" smtClean="0"/>
              <a:t>9</a:t>
            </a:fld>
            <a:endParaRPr kumimoji="1" lang="ja-JP" altLang="en-US"/>
          </a:p>
        </p:txBody>
      </p:sp>
    </p:spTree>
    <p:extLst>
      <p:ext uri="{BB962C8B-B14F-4D97-AF65-F5344CB8AC3E}">
        <p14:creationId xmlns:p14="http://schemas.microsoft.com/office/powerpoint/2010/main" val="1374974343"/>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1985</TotalTime>
  <Words>476</Words>
  <Application>Microsoft Office PowerPoint</Application>
  <PresentationFormat>ワイド画面</PresentationFormat>
  <Paragraphs>67</Paragraphs>
  <Slides>10</Slides>
  <Notes>0</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10</vt:i4>
      </vt:variant>
    </vt:vector>
  </HeadingPairs>
  <TitlesOfParts>
    <vt:vector size="15" baseType="lpstr">
      <vt:lpstr>游ゴシック</vt:lpstr>
      <vt:lpstr>游ゴシック Light</vt:lpstr>
      <vt:lpstr>Arial</vt:lpstr>
      <vt:lpstr>Wingdings</vt:lpstr>
      <vt:lpstr>Office テーマ</vt:lpstr>
      <vt:lpstr>Python班 第2回</vt:lpstr>
      <vt:lpstr>前回やったこと</vt:lpstr>
      <vt:lpstr>今日やること</vt:lpstr>
      <vt:lpstr>今日やる内容の変更理由</vt:lpstr>
      <vt:lpstr>Google Colaboratory（2回目以降）</vt:lpstr>
      <vt:lpstr>Google Colaboratory（初めての人）</vt:lpstr>
      <vt:lpstr>サンプルファイルのコピー</vt:lpstr>
      <vt:lpstr>自己紹介するよ</vt:lpstr>
      <vt:lpstr>今日やったこと</vt:lpstr>
      <vt:lpstr>おわり</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Python班 第2回</dc:title>
  <dc:creator>村上 広樹</dc:creator>
  <cp:lastModifiedBy>村上 広樹</cp:lastModifiedBy>
  <cp:revision>1</cp:revision>
  <dcterms:created xsi:type="dcterms:W3CDTF">2021-05-06T16:27:12Z</dcterms:created>
  <dcterms:modified xsi:type="dcterms:W3CDTF">2021-05-08T01:54:35Z</dcterms:modified>
</cp:coreProperties>
</file>

<file path=docProps/thumbnail.jpeg>
</file>